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E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31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D2FC-F754-4584-9B18-0F922937993A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638E-40DE-4C6F-993C-F5096DDDE07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12194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D2FC-F754-4584-9B18-0F922937993A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638E-40DE-4C6F-993C-F5096DDDE07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52680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D2FC-F754-4584-9B18-0F922937993A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638E-40DE-4C6F-993C-F5096DDDE07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7170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D2FC-F754-4584-9B18-0F922937993A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638E-40DE-4C6F-993C-F5096DDDE07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05875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D2FC-F754-4584-9B18-0F922937993A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638E-40DE-4C6F-993C-F5096DDDE07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92172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D2FC-F754-4584-9B18-0F922937993A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638E-40DE-4C6F-993C-F5096DDDE07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04255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D2FC-F754-4584-9B18-0F922937993A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638E-40DE-4C6F-993C-F5096DDDE07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05566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D2FC-F754-4584-9B18-0F922937993A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638E-40DE-4C6F-993C-F5096DDDE07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2359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D2FC-F754-4584-9B18-0F922937993A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638E-40DE-4C6F-993C-F5096DDDE07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39574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D2FC-F754-4584-9B18-0F922937993A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638E-40DE-4C6F-993C-F5096DDDE07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18526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0D2FC-F754-4584-9B18-0F922937993A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A638E-40DE-4C6F-993C-F5096DDDE07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3352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80D2FC-F754-4584-9B18-0F922937993A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A638E-40DE-4C6F-993C-F5096DDDE071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61743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849023-CA0A-4EEB-A0DE-8D126D0D0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" y="1185"/>
            <a:ext cx="19504761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414028-5110-45B9-8E71-7647E089F021}"/>
              </a:ext>
            </a:extLst>
          </p:cNvPr>
          <p:cNvSpPr txBox="1"/>
          <p:nvPr/>
        </p:nvSpPr>
        <p:spPr>
          <a:xfrm>
            <a:off x="0" y="748145"/>
            <a:ext cx="19508788" cy="54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950" spc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~NEW YORK TIMES BEST SELLING AUTHOR~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C12B91-F1C4-4D86-B7DD-6C8C4E864F63}"/>
              </a:ext>
            </a:extLst>
          </p:cNvPr>
          <p:cNvSpPr txBox="1"/>
          <p:nvPr/>
        </p:nvSpPr>
        <p:spPr>
          <a:xfrm>
            <a:off x="0" y="1246906"/>
            <a:ext cx="19508788" cy="1374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333" spc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7EF696-72EA-4E95-BA8A-9F66EEE21B0A}"/>
              </a:ext>
            </a:extLst>
          </p:cNvPr>
          <p:cNvSpPr txBox="1"/>
          <p:nvPr/>
        </p:nvSpPr>
        <p:spPr>
          <a:xfrm rot="21239247">
            <a:off x="-124696" y="1163785"/>
            <a:ext cx="14381019" cy="8300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3341" dirty="0">
                <a:solidFill>
                  <a:schemeClr val="bg1"/>
                </a:solidFill>
                <a:latin typeface="Backpack Personal Use" pitchFamily="2" charset="0"/>
              </a:rPr>
              <a:t>affiliate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EC4AD7-BB9F-452B-8057-5CC1D7E8F089}"/>
              </a:ext>
            </a:extLst>
          </p:cNvPr>
          <p:cNvSpPr txBox="1"/>
          <p:nvPr/>
        </p:nvSpPr>
        <p:spPr>
          <a:xfrm rot="21133511">
            <a:off x="4156361" y="7232067"/>
            <a:ext cx="10601408" cy="2934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8471" dirty="0">
                <a:solidFill>
                  <a:srgbClr val="FFCE51"/>
                </a:solidFill>
                <a:latin typeface="Impact" panose="020B0806030902050204" pitchFamily="34" charset="0"/>
              </a:rPr>
              <a:t>marketing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E389C6-AD46-47FD-BA5E-2AA629A256DE}"/>
              </a:ext>
            </a:extLst>
          </p:cNvPr>
          <p:cNvSpPr txBox="1"/>
          <p:nvPr/>
        </p:nvSpPr>
        <p:spPr>
          <a:xfrm rot="21277581">
            <a:off x="2909452" y="26823931"/>
            <a:ext cx="16349952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Discover The Simple, Step-By-Step Method To Make Thousands</a:t>
            </a:r>
          </a:p>
          <a:p>
            <a:pPr algn="ctr"/>
            <a:r>
              <a:rPr lang="en-GB" sz="4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Dollars Per Month, Or More, With AFFILIATE MARKETING</a:t>
            </a:r>
            <a:endParaRPr lang="en-PH" sz="4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39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32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Backpack Personal Use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2018-06-26T18:33:56Z</dcterms:created>
  <dcterms:modified xsi:type="dcterms:W3CDTF">2018-06-26T18:47:17Z</dcterms:modified>
</cp:coreProperties>
</file>