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3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53057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49661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03284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4193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89419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9460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8951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32721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30032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58815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67596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D1FA1-3BDE-4A1D-8BF5-D82E18EBC130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1C211-1CAB-4090-A13A-4CCA8AFD1240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68103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3798DD-F2A5-4CBF-98AA-8755E0F31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621F20-020B-4185-9D60-32330432874B}"/>
              </a:ext>
            </a:extLst>
          </p:cNvPr>
          <p:cNvSpPr txBox="1"/>
          <p:nvPr/>
        </p:nvSpPr>
        <p:spPr>
          <a:xfrm>
            <a:off x="0" y="789711"/>
            <a:ext cx="19850100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950" spc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~NEW YORK TIMES BEST SELLING AUTHOR~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2480E8-A363-48F6-A72F-E7A98B8D19CE}"/>
              </a:ext>
            </a:extLst>
          </p:cNvPr>
          <p:cNvSpPr txBox="1"/>
          <p:nvPr/>
        </p:nvSpPr>
        <p:spPr>
          <a:xfrm>
            <a:off x="0" y="1336014"/>
            <a:ext cx="19847618" cy="1671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0264" spc="10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11C435-B545-4D68-94D7-2F3D2CBF9840}"/>
              </a:ext>
            </a:extLst>
          </p:cNvPr>
          <p:cNvSpPr txBox="1"/>
          <p:nvPr/>
        </p:nvSpPr>
        <p:spPr>
          <a:xfrm>
            <a:off x="0" y="2036613"/>
            <a:ext cx="19850100" cy="3425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1657" spc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AFFILIATE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17F5DA-0C71-4CD4-8127-5F30E7820327}"/>
              </a:ext>
            </a:extLst>
          </p:cNvPr>
          <p:cNvSpPr txBox="1"/>
          <p:nvPr/>
        </p:nvSpPr>
        <p:spPr>
          <a:xfrm>
            <a:off x="3823861" y="4613557"/>
            <a:ext cx="15984682" cy="13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82" spc="8000" dirty="0">
                <a:solidFill>
                  <a:srgbClr val="3939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A33E55-992E-4A5A-B712-7A15B9675C78}"/>
              </a:ext>
            </a:extLst>
          </p:cNvPr>
          <p:cNvSpPr txBox="1"/>
          <p:nvPr/>
        </p:nvSpPr>
        <p:spPr>
          <a:xfrm>
            <a:off x="2992582" y="7897092"/>
            <a:ext cx="138822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Discover The Simple, Step-By-Step Method To</a:t>
            </a:r>
          </a:p>
          <a:p>
            <a:pPr algn="ctr"/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Thousand Of Dollars Per Month, Or More. </a:t>
            </a:r>
          </a:p>
          <a:p>
            <a:pPr algn="ctr"/>
            <a:r>
              <a:rPr lang="en-PH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AFFILIATE MARKETING.</a:t>
            </a:r>
          </a:p>
        </p:txBody>
      </p:sp>
    </p:spTree>
    <p:extLst>
      <p:ext uri="{BB962C8B-B14F-4D97-AF65-F5344CB8AC3E}">
        <p14:creationId xmlns:p14="http://schemas.microsoft.com/office/powerpoint/2010/main" val="2976137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33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2018-07-02T13:08:05Z</dcterms:created>
  <dcterms:modified xsi:type="dcterms:W3CDTF">2018-07-02T13:18:58Z</dcterms:modified>
</cp:coreProperties>
</file>