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B47"/>
    <a:srgbClr val="95D9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31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6CF5-CE6B-458A-9A2F-6F1367CD46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E506-8FC4-488A-8E99-B466D23F57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38241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6CF5-CE6B-458A-9A2F-6F1367CD46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E506-8FC4-488A-8E99-B466D23F57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18310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6CF5-CE6B-458A-9A2F-6F1367CD46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E506-8FC4-488A-8E99-B466D23F57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12511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6CF5-CE6B-458A-9A2F-6F1367CD46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E506-8FC4-488A-8E99-B466D23F57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6233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6CF5-CE6B-458A-9A2F-6F1367CD46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E506-8FC4-488A-8E99-B466D23F57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92367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6CF5-CE6B-458A-9A2F-6F1367CD46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E506-8FC4-488A-8E99-B466D23F57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62018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6CF5-CE6B-458A-9A2F-6F1367CD46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E506-8FC4-488A-8E99-B466D23F57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85069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6CF5-CE6B-458A-9A2F-6F1367CD46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E506-8FC4-488A-8E99-B466D23F57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8342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6CF5-CE6B-458A-9A2F-6F1367CD46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E506-8FC4-488A-8E99-B466D23F57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69070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6CF5-CE6B-458A-9A2F-6F1367CD46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E506-8FC4-488A-8E99-B466D23F57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1183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B6CF5-CE6B-458A-9A2F-6F1367CD46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7E506-8FC4-488A-8E99-B466D23F57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88073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B6CF5-CE6B-458A-9A2F-6F1367CD46C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7E506-8FC4-488A-8E99-B466D23F57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4191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F112FEA-921E-432D-A11B-72B5C43CB9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" y="1185"/>
            <a:ext cx="19504761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574CC15-C7D2-4E33-B951-21DAA884DFB5}"/>
              </a:ext>
            </a:extLst>
          </p:cNvPr>
          <p:cNvSpPr txBox="1"/>
          <p:nvPr/>
        </p:nvSpPr>
        <p:spPr>
          <a:xfrm>
            <a:off x="-41564" y="29842697"/>
            <a:ext cx="195087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423" spc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193075-AA62-4128-91AE-42EE94327726}"/>
              </a:ext>
            </a:extLst>
          </p:cNvPr>
          <p:cNvSpPr txBox="1"/>
          <p:nvPr/>
        </p:nvSpPr>
        <p:spPr>
          <a:xfrm>
            <a:off x="0" y="1749161"/>
            <a:ext cx="19508788" cy="54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950" spc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~NEW YORK TIMES BEST SELLING AUTHOR~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F933B6-CD34-4E1B-ADE1-A7292EBD97F5}"/>
              </a:ext>
            </a:extLst>
          </p:cNvPr>
          <p:cNvSpPr txBox="1"/>
          <p:nvPr/>
        </p:nvSpPr>
        <p:spPr>
          <a:xfrm>
            <a:off x="0" y="2618503"/>
            <a:ext cx="19508788" cy="5736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678" spc="500" dirty="0">
                <a:solidFill>
                  <a:srgbClr val="95D9F2"/>
                </a:solidFill>
                <a:latin typeface="Impact" panose="020B0806030902050204" pitchFamily="34" charset="0"/>
              </a:rPr>
              <a:t>AFFILIATE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194626-70E1-469C-BB18-9664713F4BC7}"/>
              </a:ext>
            </a:extLst>
          </p:cNvPr>
          <p:cNvSpPr txBox="1"/>
          <p:nvPr/>
        </p:nvSpPr>
        <p:spPr>
          <a:xfrm>
            <a:off x="-55414" y="6673133"/>
            <a:ext cx="1950878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PH" sz="30600" spc="500" dirty="0">
                <a:solidFill>
                  <a:srgbClr val="003B47"/>
                </a:solidFill>
                <a:latin typeface="Impact" panose="020B0806030902050204" pitchFamily="34" charset="0"/>
              </a:rPr>
              <a:t>MARKETING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640EEE-6258-4D17-ADBE-718CD65FFAD4}"/>
              </a:ext>
            </a:extLst>
          </p:cNvPr>
          <p:cNvSpPr txBox="1"/>
          <p:nvPr/>
        </p:nvSpPr>
        <p:spPr>
          <a:xfrm>
            <a:off x="41564" y="10726295"/>
            <a:ext cx="195503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Discover The Simple, Step-By-Step Method To Make Thousands Of Dollars Per Month, Or More, With Affiliate Marketing</a:t>
            </a:r>
            <a:endParaRPr lang="en-PH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542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32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2018-07-02T12:01:53Z</dcterms:created>
  <dcterms:modified xsi:type="dcterms:W3CDTF">2018-07-02T12:13:29Z</dcterms:modified>
</cp:coreProperties>
</file>