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3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455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65015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7382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9724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80251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2191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25952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09246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24553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88639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6055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A0B5B-37EF-415E-8B2F-9DEBCE99F061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D2B36-6BC1-4C05-9A8A-DC2C4BDD843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7503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D79535-F58B-4C58-B069-D35140552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FEE132-3B80-4A2D-A98B-08E1A1E4B779}"/>
              </a:ext>
            </a:extLst>
          </p:cNvPr>
          <p:cNvSpPr txBox="1"/>
          <p:nvPr/>
        </p:nvSpPr>
        <p:spPr>
          <a:xfrm>
            <a:off x="0" y="955964"/>
            <a:ext cx="19508788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6A8ABA-B22B-4C46-B2AF-4AEF30E833B4}"/>
              </a:ext>
            </a:extLst>
          </p:cNvPr>
          <p:cNvSpPr txBox="1"/>
          <p:nvPr/>
        </p:nvSpPr>
        <p:spPr>
          <a:xfrm>
            <a:off x="-748146" y="11845634"/>
            <a:ext cx="13134109" cy="358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2727" dirty="0">
                <a:solidFill>
                  <a:srgbClr val="CCFF00"/>
                </a:solidFill>
                <a:latin typeface="Impact" panose="020B0806030902050204" pitchFamily="34" charset="0"/>
              </a:rPr>
              <a:t>AFFILIATE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B15229-781C-43E8-9D46-A09C7A588A4E}"/>
              </a:ext>
            </a:extLst>
          </p:cNvPr>
          <p:cNvSpPr txBox="1"/>
          <p:nvPr/>
        </p:nvSpPr>
        <p:spPr>
          <a:xfrm>
            <a:off x="-13858" y="14416531"/>
            <a:ext cx="1313410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1000" dirty="0">
                <a:solidFill>
                  <a:schemeClr val="bg1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491271-C0EE-4938-BFAA-05592E9E3CC5}"/>
              </a:ext>
            </a:extLst>
          </p:cNvPr>
          <p:cNvSpPr txBox="1"/>
          <p:nvPr/>
        </p:nvSpPr>
        <p:spPr>
          <a:xfrm>
            <a:off x="3366653" y="17574263"/>
            <a:ext cx="942108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7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FE35FC-7754-4393-9345-F2535B34CA1B}"/>
              </a:ext>
            </a:extLst>
          </p:cNvPr>
          <p:cNvSpPr txBox="1"/>
          <p:nvPr/>
        </p:nvSpPr>
        <p:spPr>
          <a:xfrm>
            <a:off x="1870364" y="8686800"/>
            <a:ext cx="906087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5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Discover The Simple,</a:t>
            </a:r>
          </a:p>
          <a:p>
            <a:r>
              <a:rPr lang="en-PH" sz="55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Step-By-Step Method To</a:t>
            </a:r>
          </a:p>
          <a:p>
            <a:r>
              <a:rPr lang="en-PH" sz="55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Make Thousands Of Dollars</a:t>
            </a:r>
          </a:p>
          <a:p>
            <a:r>
              <a:rPr lang="en-PH" sz="5500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 Month, Or More, With ….</a:t>
            </a:r>
          </a:p>
        </p:txBody>
      </p:sp>
    </p:spTree>
    <p:extLst>
      <p:ext uri="{BB962C8B-B14F-4D97-AF65-F5344CB8AC3E}">
        <p14:creationId xmlns:p14="http://schemas.microsoft.com/office/powerpoint/2010/main" val="2125422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32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Segoe UI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2018-07-02T12:16:45Z</dcterms:created>
  <dcterms:modified xsi:type="dcterms:W3CDTF">2018-07-02T12:42:53Z</dcterms:modified>
</cp:coreProperties>
</file>