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31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65CA6-1DB4-4903-97B5-E749905A91B5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4E54-575D-456A-947D-8946E6FF386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77703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65CA6-1DB4-4903-97B5-E749905A91B5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4E54-575D-456A-947D-8946E6FF386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52244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65CA6-1DB4-4903-97B5-E749905A91B5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4E54-575D-456A-947D-8946E6FF386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67440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65CA6-1DB4-4903-97B5-E749905A91B5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4E54-575D-456A-947D-8946E6FF386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02480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65CA6-1DB4-4903-97B5-E749905A91B5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4E54-575D-456A-947D-8946E6FF386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00344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65CA6-1DB4-4903-97B5-E749905A91B5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4E54-575D-456A-947D-8946E6FF386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27679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65CA6-1DB4-4903-97B5-E749905A91B5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4E54-575D-456A-947D-8946E6FF386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9685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65CA6-1DB4-4903-97B5-E749905A91B5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4E54-575D-456A-947D-8946E6FF386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50501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65CA6-1DB4-4903-97B5-E749905A91B5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4E54-575D-456A-947D-8946E6FF386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1360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65CA6-1DB4-4903-97B5-E749905A91B5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4E54-575D-456A-947D-8946E6FF386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70000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65CA6-1DB4-4903-97B5-E749905A91B5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4E54-575D-456A-947D-8946E6FF386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97899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65CA6-1DB4-4903-97B5-E749905A91B5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84E54-575D-456A-947D-8946E6FF386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24066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075600-FF1C-4159-9B9C-AE70AD3ED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" y="1185"/>
            <a:ext cx="19504761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2C99A1-2425-4870-B0F3-21E627FF7B41}"/>
              </a:ext>
            </a:extLst>
          </p:cNvPr>
          <p:cNvSpPr txBox="1"/>
          <p:nvPr/>
        </p:nvSpPr>
        <p:spPr>
          <a:xfrm>
            <a:off x="0" y="1288473"/>
            <a:ext cx="19508788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64" spc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33863F-5FD6-40AB-8F71-06463BA54E26}"/>
              </a:ext>
            </a:extLst>
          </p:cNvPr>
          <p:cNvSpPr txBox="1"/>
          <p:nvPr/>
        </p:nvSpPr>
        <p:spPr>
          <a:xfrm>
            <a:off x="0" y="29676436"/>
            <a:ext cx="19508788" cy="1011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976" spc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AWESOME NAME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0EEA94-DAC0-486C-9A3F-A657FB0D27B5}"/>
              </a:ext>
            </a:extLst>
          </p:cNvPr>
          <p:cNvSpPr txBox="1"/>
          <p:nvPr/>
        </p:nvSpPr>
        <p:spPr>
          <a:xfrm>
            <a:off x="0" y="2660072"/>
            <a:ext cx="19508788" cy="3511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2219" spc="4000" dirty="0">
                <a:latin typeface="Breamcatcher" panose="04090904080B02020A04" pitchFamily="82" charset="0"/>
              </a:rPr>
              <a:t>AFFILIATE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647654-EED2-47B6-B394-44B7AF117FC9}"/>
              </a:ext>
            </a:extLst>
          </p:cNvPr>
          <p:cNvSpPr txBox="1"/>
          <p:nvPr/>
        </p:nvSpPr>
        <p:spPr>
          <a:xfrm>
            <a:off x="-27709" y="4525651"/>
            <a:ext cx="19508788" cy="7104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5569" dirty="0">
                <a:latin typeface="Breamcatcher" panose="04090904080B02020A04" pitchFamily="82" charset="0"/>
              </a:rPr>
              <a:t>MARKETING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329A49-2C06-44F0-8C96-80EE24EC2348}"/>
              </a:ext>
            </a:extLst>
          </p:cNvPr>
          <p:cNvSpPr txBox="1"/>
          <p:nvPr/>
        </p:nvSpPr>
        <p:spPr>
          <a:xfrm>
            <a:off x="-27709" y="10557164"/>
            <a:ext cx="19536497" cy="1715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273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Discover The Simple, Step-By-Step Method To Make Thousand</a:t>
            </a:r>
          </a:p>
          <a:p>
            <a:pPr algn="ctr"/>
            <a:r>
              <a:rPr lang="en-PH" sz="5273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Dollar Per Month, Or More, With Affiliate Marketing.</a:t>
            </a:r>
          </a:p>
        </p:txBody>
      </p:sp>
    </p:spTree>
    <p:extLst>
      <p:ext uri="{BB962C8B-B14F-4D97-AF65-F5344CB8AC3E}">
        <p14:creationId xmlns:p14="http://schemas.microsoft.com/office/powerpoint/2010/main" val="1478520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35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Breamcatcher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2018-06-26T18:14:00Z</dcterms:created>
  <dcterms:modified xsi:type="dcterms:W3CDTF">2018-06-26T18:22:21Z</dcterms:modified>
</cp:coreProperties>
</file>