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31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E6F4E-10CF-401C-A47E-77E8453B8CB3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873C-E6DC-489F-9561-FC60A95B74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20969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E6F4E-10CF-401C-A47E-77E8453B8CB3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873C-E6DC-489F-9561-FC60A95B74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60886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E6F4E-10CF-401C-A47E-77E8453B8CB3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873C-E6DC-489F-9561-FC60A95B74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19884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E6F4E-10CF-401C-A47E-77E8453B8CB3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873C-E6DC-489F-9561-FC60A95B74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83287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E6F4E-10CF-401C-A47E-77E8453B8CB3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873C-E6DC-489F-9561-FC60A95B74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32944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E6F4E-10CF-401C-A47E-77E8453B8CB3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873C-E6DC-489F-9561-FC60A95B74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57518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E6F4E-10CF-401C-A47E-77E8453B8CB3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873C-E6DC-489F-9561-FC60A95B74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92209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E6F4E-10CF-401C-A47E-77E8453B8CB3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873C-E6DC-489F-9561-FC60A95B74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0569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E6F4E-10CF-401C-A47E-77E8453B8CB3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873C-E6DC-489F-9561-FC60A95B74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08094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E6F4E-10CF-401C-A47E-77E8453B8CB3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873C-E6DC-489F-9561-FC60A95B74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7016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E6F4E-10CF-401C-A47E-77E8453B8CB3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B873C-E6DC-489F-9561-FC60A95B74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33499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E6F4E-10CF-401C-A47E-77E8453B8CB3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B873C-E6DC-489F-9561-FC60A95B74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333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B79C5F7-FD09-4182-8D0D-EEB67D92A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" y="1185"/>
            <a:ext cx="19504761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58FD5-7CA2-4E0B-B0B1-5C24C3BB5BE3}"/>
              </a:ext>
            </a:extLst>
          </p:cNvPr>
          <p:cNvSpPr txBox="1"/>
          <p:nvPr/>
        </p:nvSpPr>
        <p:spPr>
          <a:xfrm>
            <a:off x="-41565" y="829140"/>
            <a:ext cx="19504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spc="1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  <a:endParaRPr lang="en-PH" sz="2800" spc="17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C27EB3-73D0-4849-A681-ED9B97304E9E}"/>
              </a:ext>
            </a:extLst>
          </p:cNvPr>
          <p:cNvSpPr txBox="1"/>
          <p:nvPr/>
        </p:nvSpPr>
        <p:spPr>
          <a:xfrm>
            <a:off x="-41565" y="1352360"/>
            <a:ext cx="195047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600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F25461-1C8A-4880-8E9F-89BAEBFA9EE6}"/>
              </a:ext>
            </a:extLst>
          </p:cNvPr>
          <p:cNvSpPr txBox="1"/>
          <p:nvPr/>
        </p:nvSpPr>
        <p:spPr>
          <a:xfrm>
            <a:off x="0" y="3241964"/>
            <a:ext cx="1950878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9900" spc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AFFILIATE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0F4373-218D-4854-BDFE-BA8759E9BE2B}"/>
              </a:ext>
            </a:extLst>
          </p:cNvPr>
          <p:cNvSpPr txBox="1"/>
          <p:nvPr/>
        </p:nvSpPr>
        <p:spPr>
          <a:xfrm>
            <a:off x="41564" y="5226852"/>
            <a:ext cx="1950878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9900" spc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8B4832-3B02-4B7A-BB18-64FA0951130E}"/>
              </a:ext>
            </a:extLst>
          </p:cNvPr>
          <p:cNvSpPr txBox="1"/>
          <p:nvPr/>
        </p:nvSpPr>
        <p:spPr>
          <a:xfrm>
            <a:off x="-41565" y="26933236"/>
            <a:ext cx="1955035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400" spc="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 The Simple, Step – By – Step Method</a:t>
            </a:r>
          </a:p>
          <a:p>
            <a:pPr algn="ctr"/>
            <a:r>
              <a:rPr lang="en-PH" sz="5400" spc="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Make  Thousands Of Dollars Per Month,</a:t>
            </a:r>
          </a:p>
          <a:p>
            <a:pPr algn="ctr"/>
            <a:r>
              <a:rPr lang="en-PH" sz="5400" spc="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More, With AFFILIATE MARKETING</a:t>
            </a:r>
          </a:p>
        </p:txBody>
      </p:sp>
    </p:spTree>
    <p:extLst>
      <p:ext uri="{BB962C8B-B14F-4D97-AF65-F5344CB8AC3E}">
        <p14:creationId xmlns:p14="http://schemas.microsoft.com/office/powerpoint/2010/main" val="536468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36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2018-06-26T16:53:42Z</dcterms:created>
  <dcterms:modified xsi:type="dcterms:W3CDTF">2018-06-26T17:50:34Z</dcterms:modified>
</cp:coreProperties>
</file>