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00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59460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39391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6360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28186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76733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3547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7825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36448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22132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68752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8249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603BB-079D-44B1-A5BF-B375DDD8F957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DAA8C-9EE1-4EB5-B0AD-6BEB6F5BBA5C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47537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218C2-01FF-4B49-B6BA-FCCD66756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" y="1185"/>
            <a:ext cx="19504761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D577B7-2D12-45CD-BCE4-67304851B4B9}"/>
              </a:ext>
            </a:extLst>
          </p:cNvPr>
          <p:cNvSpPr txBox="1"/>
          <p:nvPr/>
        </p:nvSpPr>
        <p:spPr>
          <a:xfrm>
            <a:off x="0" y="789709"/>
            <a:ext cx="19508788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50" spc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C0DC7E-1E6A-4F7A-9C26-B9C2DB8E4627}"/>
              </a:ext>
            </a:extLst>
          </p:cNvPr>
          <p:cNvSpPr txBox="1"/>
          <p:nvPr/>
        </p:nvSpPr>
        <p:spPr>
          <a:xfrm>
            <a:off x="0" y="29260811"/>
            <a:ext cx="19508788" cy="2022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541" spc="20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3A6A32-147D-4750-B350-A296A626F56C}"/>
              </a:ext>
            </a:extLst>
          </p:cNvPr>
          <p:cNvSpPr txBox="1"/>
          <p:nvPr/>
        </p:nvSpPr>
        <p:spPr>
          <a:xfrm>
            <a:off x="0" y="3823856"/>
            <a:ext cx="19506774" cy="606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8799" dirty="0">
                <a:solidFill>
                  <a:schemeClr val="bg1"/>
                </a:solidFill>
                <a:latin typeface="Impact" panose="020B0806030902050204" pitchFamily="34" charset="0"/>
              </a:rPr>
              <a:t>AFFILIATE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DDB34C-1D1F-4357-BB37-B0ECACFAF3B0}"/>
              </a:ext>
            </a:extLst>
          </p:cNvPr>
          <p:cNvSpPr txBox="1"/>
          <p:nvPr/>
        </p:nvSpPr>
        <p:spPr>
          <a:xfrm>
            <a:off x="2014" y="6669294"/>
            <a:ext cx="19506774" cy="581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7114" b="1" dirty="0">
                <a:ln w="85725">
                  <a:solidFill>
                    <a:schemeClr val="tx1"/>
                  </a:solidFill>
                </a:ln>
                <a:solidFill>
                  <a:schemeClr val="bg1"/>
                </a:solidFill>
                <a:latin typeface="Dancing Script" panose="03080600040507000D00" pitchFamily="66" charset="0"/>
              </a:rPr>
              <a:t>Marketing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502BB4-CB8A-4D9B-939D-F4AA3AD72C9E}"/>
              </a:ext>
            </a:extLst>
          </p:cNvPr>
          <p:cNvSpPr txBox="1"/>
          <p:nvPr/>
        </p:nvSpPr>
        <p:spPr>
          <a:xfrm>
            <a:off x="0" y="2410691"/>
            <a:ext cx="19508788" cy="1715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273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 The Simple, Step -By-Step Method To Make Thousands</a:t>
            </a:r>
          </a:p>
          <a:p>
            <a:pPr algn="ctr"/>
            <a:r>
              <a:rPr lang="en-PH" sz="5273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Dollars Per Month, Or More, With…</a:t>
            </a:r>
          </a:p>
        </p:txBody>
      </p:sp>
    </p:spTree>
    <p:extLst>
      <p:ext uri="{BB962C8B-B14F-4D97-AF65-F5344CB8AC3E}">
        <p14:creationId xmlns:p14="http://schemas.microsoft.com/office/powerpoint/2010/main" val="3719886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33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Dancing Script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2018-06-26T17:54:42Z</dcterms:created>
  <dcterms:modified xsi:type="dcterms:W3CDTF">2018-06-26T18:06:02Z</dcterms:modified>
</cp:coreProperties>
</file>