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F78162"/>
    <a:srgbClr val="642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31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CB1D5-FF2C-4893-A236-D3B6A4ACAD6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45EE-0535-4480-B751-F6DABABE1D4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12777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CB1D5-FF2C-4893-A236-D3B6A4ACAD6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45EE-0535-4480-B751-F6DABABE1D4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66657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CB1D5-FF2C-4893-A236-D3B6A4ACAD6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45EE-0535-4480-B751-F6DABABE1D4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91236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CB1D5-FF2C-4893-A236-D3B6A4ACAD6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45EE-0535-4480-B751-F6DABABE1D4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50101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CB1D5-FF2C-4893-A236-D3B6A4ACAD6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45EE-0535-4480-B751-F6DABABE1D4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86393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CB1D5-FF2C-4893-A236-D3B6A4ACAD6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45EE-0535-4480-B751-F6DABABE1D4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83085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CB1D5-FF2C-4893-A236-D3B6A4ACAD6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45EE-0535-4480-B751-F6DABABE1D4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52574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CB1D5-FF2C-4893-A236-D3B6A4ACAD6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45EE-0535-4480-B751-F6DABABE1D4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16233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CB1D5-FF2C-4893-A236-D3B6A4ACAD6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45EE-0535-4480-B751-F6DABABE1D4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79387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CB1D5-FF2C-4893-A236-D3B6A4ACAD6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45EE-0535-4480-B751-F6DABABE1D4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58387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CB1D5-FF2C-4893-A236-D3B6A4ACAD6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945EE-0535-4480-B751-F6DABABE1D4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61561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CB1D5-FF2C-4893-A236-D3B6A4ACAD6B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B945EE-0535-4480-B751-F6DABABE1D4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6186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0242EE1-EC06-4464-B343-91C95FD408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" y="1185"/>
            <a:ext cx="19504761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76F9E6-DEEE-463D-9787-33DB753264F3}"/>
              </a:ext>
            </a:extLst>
          </p:cNvPr>
          <p:cNvSpPr txBox="1"/>
          <p:nvPr/>
        </p:nvSpPr>
        <p:spPr>
          <a:xfrm>
            <a:off x="0" y="1122223"/>
            <a:ext cx="19508788" cy="546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950" spc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  <a:endParaRPr lang="en-PH" sz="2950" spc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8E4271-196D-43AB-82C2-F06E48354AC7}"/>
              </a:ext>
            </a:extLst>
          </p:cNvPr>
          <p:cNvSpPr txBox="1"/>
          <p:nvPr/>
        </p:nvSpPr>
        <p:spPr>
          <a:xfrm>
            <a:off x="0" y="2789564"/>
            <a:ext cx="19508788" cy="3417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1605" spc="3000" dirty="0">
                <a:solidFill>
                  <a:srgbClr val="6425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AFFILIATE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567185-B6E5-4BAF-BE06-DDE4CAE5244E}"/>
              </a:ext>
            </a:extLst>
          </p:cNvPr>
          <p:cNvSpPr txBox="1"/>
          <p:nvPr/>
        </p:nvSpPr>
        <p:spPr>
          <a:xfrm>
            <a:off x="152400" y="4812326"/>
            <a:ext cx="19508788" cy="3417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1605" spc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MARKETING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6D44C2-E7B8-403D-BAE1-EA4A5586F0DC}"/>
              </a:ext>
            </a:extLst>
          </p:cNvPr>
          <p:cNvSpPr txBox="1"/>
          <p:nvPr/>
        </p:nvSpPr>
        <p:spPr>
          <a:xfrm>
            <a:off x="10016834" y="29510192"/>
            <a:ext cx="92405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9600" spc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09B75C-D894-496E-92B2-413E6377B138}"/>
              </a:ext>
            </a:extLst>
          </p:cNvPr>
          <p:cNvSpPr txBox="1"/>
          <p:nvPr/>
        </p:nvSpPr>
        <p:spPr>
          <a:xfrm>
            <a:off x="9518070" y="21363708"/>
            <a:ext cx="948994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PH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Discover The Simple,</a:t>
            </a:r>
          </a:p>
          <a:p>
            <a:pPr algn="r"/>
            <a:r>
              <a:rPr lang="en-PH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Step-By-Step Method To</a:t>
            </a:r>
          </a:p>
          <a:p>
            <a:pPr algn="r"/>
            <a:r>
              <a:rPr lang="en-PH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Thousands Of Dollars</a:t>
            </a:r>
          </a:p>
          <a:p>
            <a:pPr algn="r"/>
            <a:r>
              <a:rPr lang="en-PH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 Month, Or More, With</a:t>
            </a:r>
          </a:p>
          <a:p>
            <a:pPr algn="r"/>
            <a:r>
              <a:rPr lang="en-PH" sz="6000" dirty="0">
                <a:solidFill>
                  <a:srgbClr val="F7816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AFFILIATE MARKETING.</a:t>
            </a:r>
            <a:r>
              <a:rPr lang="en-PH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911410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33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3</cp:revision>
  <dcterms:created xsi:type="dcterms:W3CDTF">2018-07-02T11:41:45Z</dcterms:created>
  <dcterms:modified xsi:type="dcterms:W3CDTF">2018-07-02T11:58:54Z</dcterms:modified>
</cp:coreProperties>
</file>