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55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31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348B-9F39-43A1-95FC-5D8F48A38E2E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CEAA9-26DA-415B-A33F-3D19D7C5F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91008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348B-9F39-43A1-95FC-5D8F48A38E2E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CEAA9-26DA-415B-A33F-3D19D7C5F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68162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348B-9F39-43A1-95FC-5D8F48A38E2E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CEAA9-26DA-415B-A33F-3D19D7C5F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73949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348B-9F39-43A1-95FC-5D8F48A38E2E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CEAA9-26DA-415B-A33F-3D19D7C5F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34195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348B-9F39-43A1-95FC-5D8F48A38E2E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CEAA9-26DA-415B-A33F-3D19D7C5F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83117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348B-9F39-43A1-95FC-5D8F48A38E2E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CEAA9-26DA-415B-A33F-3D19D7C5F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2251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348B-9F39-43A1-95FC-5D8F48A38E2E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CEAA9-26DA-415B-A33F-3D19D7C5F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01752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348B-9F39-43A1-95FC-5D8F48A38E2E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CEAA9-26DA-415B-A33F-3D19D7C5F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86294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348B-9F39-43A1-95FC-5D8F48A38E2E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CEAA9-26DA-415B-A33F-3D19D7C5F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96322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348B-9F39-43A1-95FC-5D8F48A38E2E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CEAA9-26DA-415B-A33F-3D19D7C5F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85975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348B-9F39-43A1-95FC-5D8F48A38E2E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CEAA9-26DA-415B-A33F-3D19D7C5F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92089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24348B-9F39-43A1-95FC-5D8F48A38E2E}" type="datetimeFigureOut">
              <a:rPr lang="en-PH" smtClean="0"/>
              <a:t>27/06/2018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5CEAA9-26DA-415B-A33F-3D19D7C5F82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26702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38C1EFE-C19A-4405-B982-1EC7117CA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" y="1185"/>
            <a:ext cx="19504761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82BCCAA-235F-4C1A-A9FA-2A2164C299F3}"/>
              </a:ext>
            </a:extLst>
          </p:cNvPr>
          <p:cNvSpPr txBox="1"/>
          <p:nvPr/>
        </p:nvSpPr>
        <p:spPr>
          <a:xfrm>
            <a:off x="0" y="822960"/>
            <a:ext cx="19508788" cy="717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64" spc="1000" dirty="0">
                <a:solidFill>
                  <a:srgbClr val="3855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  <a:endParaRPr lang="en-PH" sz="4064" spc="1000" dirty="0">
              <a:solidFill>
                <a:srgbClr val="38557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4907AC-7A7B-4B9C-A2DB-68B43D1759B1}"/>
              </a:ext>
            </a:extLst>
          </p:cNvPr>
          <p:cNvSpPr txBox="1"/>
          <p:nvPr/>
        </p:nvSpPr>
        <p:spPr>
          <a:xfrm>
            <a:off x="0" y="1280160"/>
            <a:ext cx="19504761" cy="1374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333" spc="1000" dirty="0">
                <a:solidFill>
                  <a:srgbClr val="3855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30AE95-917C-479B-8B6A-FC9120A2384E}"/>
              </a:ext>
            </a:extLst>
          </p:cNvPr>
          <p:cNvSpPr txBox="1"/>
          <p:nvPr/>
        </p:nvSpPr>
        <p:spPr>
          <a:xfrm>
            <a:off x="0" y="3408218"/>
            <a:ext cx="195087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Discover The Simple, Step-By-Step Method To Make Thousands</a:t>
            </a:r>
          </a:p>
          <a:p>
            <a:pPr algn="ctr"/>
            <a:r>
              <a:rPr lang="en-GB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Dollars Per Month, Or More, With…  </a:t>
            </a:r>
            <a:endParaRPr lang="en-PH" sz="5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6CC12C-ADCC-4ADB-9278-ABC12FD2BD0C}"/>
              </a:ext>
            </a:extLst>
          </p:cNvPr>
          <p:cNvSpPr txBox="1"/>
          <p:nvPr/>
        </p:nvSpPr>
        <p:spPr>
          <a:xfrm>
            <a:off x="1205353" y="3990101"/>
            <a:ext cx="13425055" cy="663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2500" dirty="0">
                <a:solidFill>
                  <a:schemeClr val="bg1"/>
                </a:solidFill>
                <a:latin typeface="Southern Aire Personal Use Only" panose="02000000000000000000" pitchFamily="2" charset="0"/>
              </a:rPr>
              <a:t>Affiliate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63FA4C-D469-4AA9-870F-FC5A8D61C4DA}"/>
              </a:ext>
            </a:extLst>
          </p:cNvPr>
          <p:cNvSpPr txBox="1"/>
          <p:nvPr/>
        </p:nvSpPr>
        <p:spPr>
          <a:xfrm>
            <a:off x="6525491" y="7980217"/>
            <a:ext cx="1177794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1500" i="1" spc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MARKETING</a:t>
            </a:r>
          </a:p>
        </p:txBody>
      </p:sp>
    </p:spTree>
    <p:extLst>
      <p:ext uri="{BB962C8B-B14F-4D97-AF65-F5344CB8AC3E}">
        <p14:creationId xmlns:p14="http://schemas.microsoft.com/office/powerpoint/2010/main" val="2877174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31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Southern Aire Personal Use Only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2</cp:revision>
  <dcterms:created xsi:type="dcterms:W3CDTF">2018-06-26T16:37:03Z</dcterms:created>
  <dcterms:modified xsi:type="dcterms:W3CDTF">2018-06-26T16:50:49Z</dcterms:modified>
</cp:coreProperties>
</file>