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E00"/>
    <a:srgbClr val="92A9A2"/>
    <a:srgbClr val="0144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9" d="100"/>
          <a:sy n="19" d="100"/>
        </p:scale>
        <p:origin x="2707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408D0-323F-45B3-93BB-C6CECE740658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C8FD1-3454-4557-A245-5720CDAFF0E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153430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408D0-323F-45B3-93BB-C6CECE740658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C8FD1-3454-4557-A245-5720CDAFF0E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912620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408D0-323F-45B3-93BB-C6CECE740658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C8FD1-3454-4557-A245-5720CDAFF0E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575764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408D0-323F-45B3-93BB-C6CECE740658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C8FD1-3454-4557-A245-5720CDAFF0E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906789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408D0-323F-45B3-93BB-C6CECE740658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C8FD1-3454-4557-A245-5720CDAFF0E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65797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408D0-323F-45B3-93BB-C6CECE740658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C8FD1-3454-4557-A245-5720CDAFF0E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99742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408D0-323F-45B3-93BB-C6CECE740658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C8FD1-3454-4557-A245-5720CDAFF0E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367463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408D0-323F-45B3-93BB-C6CECE740658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C8FD1-3454-4557-A245-5720CDAFF0E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522625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408D0-323F-45B3-93BB-C6CECE740658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C8FD1-3454-4557-A245-5720CDAFF0E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176259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408D0-323F-45B3-93BB-C6CECE740658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C8FD1-3454-4557-A245-5720CDAFF0E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9148524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408D0-323F-45B3-93BB-C6CECE740658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C8FD1-3454-4557-A245-5720CDAFF0E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277114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3408D0-323F-45B3-93BB-C6CECE740658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BC8FD1-3454-4557-A245-5720CDAFF0E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695508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66F8F3A-592D-4FDE-8B6F-934A4685A8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1D53A02-B024-4CE6-88E9-0976FA658048}"/>
              </a:ext>
            </a:extLst>
          </p:cNvPr>
          <p:cNvSpPr txBox="1"/>
          <p:nvPr/>
        </p:nvSpPr>
        <p:spPr>
          <a:xfrm>
            <a:off x="0" y="29634878"/>
            <a:ext cx="19850100" cy="1464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8914" spc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C43809B-7F56-45C3-8D6B-B7CFA0E8B05E}"/>
              </a:ext>
            </a:extLst>
          </p:cNvPr>
          <p:cNvSpPr txBox="1"/>
          <p:nvPr/>
        </p:nvSpPr>
        <p:spPr>
          <a:xfrm>
            <a:off x="0" y="914402"/>
            <a:ext cx="19847618" cy="717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064" spc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~NEW YORK TIMES BEST SELLING AUTHOR~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DE8D5F4-3A33-49FB-AB76-549A9F08C2D7}"/>
              </a:ext>
            </a:extLst>
          </p:cNvPr>
          <p:cNvSpPr txBox="1"/>
          <p:nvPr/>
        </p:nvSpPr>
        <p:spPr>
          <a:xfrm>
            <a:off x="0" y="2459749"/>
            <a:ext cx="19850100" cy="2836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7835" dirty="0">
                <a:solidFill>
                  <a:srgbClr val="014487"/>
                </a:solidFill>
                <a:latin typeface="Impact" panose="020B0806030902050204" pitchFamily="34" charset="0"/>
              </a:rPr>
              <a:t>AFFILIATE</a:t>
            </a:r>
            <a:r>
              <a:rPr lang="en-PH" sz="17835" dirty="0">
                <a:solidFill>
                  <a:srgbClr val="92A9A2"/>
                </a:solidFill>
                <a:latin typeface="Impact" panose="020B0806030902050204" pitchFamily="34" charset="0"/>
              </a:rPr>
              <a:t>MARKETING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61FD4CD-C34A-4928-B07B-AB6BB9ED3F10}"/>
              </a:ext>
            </a:extLst>
          </p:cNvPr>
          <p:cNvSpPr txBox="1"/>
          <p:nvPr/>
        </p:nvSpPr>
        <p:spPr>
          <a:xfrm>
            <a:off x="0" y="4756348"/>
            <a:ext cx="198476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Discover The Simple, Step-By-Step Method To Make Thousands Of Dollars</a:t>
            </a:r>
          </a:p>
          <a:p>
            <a:pPr algn="ctr"/>
            <a:r>
              <a:rPr lang="en-PH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 Month Or More, With </a:t>
            </a:r>
            <a:r>
              <a:rPr lang="en-PH" sz="4800" dirty="0">
                <a:solidFill>
                  <a:srgbClr val="FF4E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AFFILIATE MARKETING</a:t>
            </a:r>
            <a:r>
              <a:rPr lang="en-PH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545344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31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Impact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Pixa Build</dc:creator>
  <cp:lastModifiedBy>Pixa Build</cp:lastModifiedBy>
  <cp:revision>1</cp:revision>
  <dcterms:created xsi:type="dcterms:W3CDTF">2018-07-02T12:52:09Z</dcterms:created>
  <dcterms:modified xsi:type="dcterms:W3CDTF">2018-07-02T13:00:52Z</dcterms:modified>
</cp:coreProperties>
</file>