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D773"/>
    <a:srgbClr val="2A2F36"/>
    <a:srgbClr val="4D7100"/>
    <a:srgbClr val="D14B43"/>
    <a:srgbClr val="28E1D0"/>
    <a:srgbClr val="1FB99A"/>
    <a:srgbClr val="34676A"/>
    <a:srgbClr val="034B5C"/>
    <a:srgbClr val="FFE85F"/>
    <a:srgbClr val="FEE1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26C485-B40C-47D4-BCE1-A49BE7E56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" y="5184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E3A3E5-ACB1-49A9-92D7-2F347690E19B}"/>
              </a:ext>
            </a:extLst>
          </p:cNvPr>
          <p:cNvSpPr txBox="1"/>
          <p:nvPr/>
        </p:nvSpPr>
        <p:spPr>
          <a:xfrm>
            <a:off x="0" y="853440"/>
            <a:ext cx="19812000" cy="60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PH" sz="40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5B770D-402A-49F2-8A70-353C0EDAF814}"/>
              </a:ext>
            </a:extLst>
          </p:cNvPr>
          <p:cNvSpPr txBox="1"/>
          <p:nvPr/>
        </p:nvSpPr>
        <p:spPr>
          <a:xfrm>
            <a:off x="3657600" y="1456297"/>
            <a:ext cx="12923520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DD80F6-BD14-4FAD-8F92-C3B15E26112D}"/>
              </a:ext>
            </a:extLst>
          </p:cNvPr>
          <p:cNvSpPr txBox="1"/>
          <p:nvPr/>
        </p:nvSpPr>
        <p:spPr>
          <a:xfrm>
            <a:off x="-4511040" y="4707457"/>
            <a:ext cx="29260800" cy="10233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5900" dirty="0">
                <a:solidFill>
                  <a:srgbClr val="CDD773"/>
                </a:solidFill>
                <a:latin typeface="Luckiest Guy" panose="02000506000000020004" pitchFamily="2" charset="0"/>
              </a:rPr>
              <a:t>HULK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F5883C-B5F6-418D-A9CD-DC64A74494B7}"/>
              </a:ext>
            </a:extLst>
          </p:cNvPr>
          <p:cNvSpPr txBox="1"/>
          <p:nvPr/>
        </p:nvSpPr>
        <p:spPr>
          <a:xfrm>
            <a:off x="0" y="4842970"/>
            <a:ext cx="19385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 w="19050">
                  <a:solidFill>
                    <a:srgbClr val="2A2F36"/>
                  </a:solidFill>
                </a:ln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Luckiest Guy" panose="02000506000000020004" pitchFamily="2" charset="0"/>
              </a:rPr>
              <a:t>BULK LIKE THE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524146-DDAB-40F3-A152-3275788185E3}"/>
              </a:ext>
            </a:extLst>
          </p:cNvPr>
          <p:cNvSpPr txBox="1"/>
          <p:nvPr/>
        </p:nvSpPr>
        <p:spPr>
          <a:xfrm>
            <a:off x="-1316639" y="13258744"/>
            <a:ext cx="22491571" cy="15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28" dirty="0">
                <a:ln>
                  <a:solidFill>
                    <a:schemeClr val="bg1"/>
                  </a:solidFill>
                </a:ln>
                <a:latin typeface="Luckiest Guy" panose="02000506000000020004" pitchFamily="2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2390734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2369</TotalTime>
  <Words>19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Luckiest Guy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186</cp:revision>
  <dcterms:created xsi:type="dcterms:W3CDTF">2018-06-25T17:04:05Z</dcterms:created>
  <dcterms:modified xsi:type="dcterms:W3CDTF">2018-07-05T10:58:48Z</dcterms:modified>
</cp:coreProperties>
</file>