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5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E1D0"/>
    <a:srgbClr val="2A2F36"/>
    <a:srgbClr val="408900"/>
    <a:srgbClr val="CDD773"/>
    <a:srgbClr val="4D7100"/>
    <a:srgbClr val="D14B43"/>
    <a:srgbClr val="1FB99A"/>
    <a:srgbClr val="34676A"/>
    <a:srgbClr val="034B5C"/>
    <a:srgbClr val="FFE8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58F50FD-CB17-450E-A091-D579433D84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5" y="4915"/>
            <a:ext cx="19847618" cy="3164444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C60AE84-8298-44CA-941C-6B219EB43626}"/>
              </a:ext>
            </a:extLst>
          </p:cNvPr>
          <p:cNvSpPr txBox="1"/>
          <p:nvPr/>
        </p:nvSpPr>
        <p:spPr>
          <a:xfrm>
            <a:off x="-344705" y="5608320"/>
            <a:ext cx="19847618" cy="991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3800" dirty="0">
                <a:ln>
                  <a:solidFill>
                    <a:schemeClr val="bg1"/>
                  </a:solidFill>
                </a:ln>
                <a:solidFill>
                  <a:srgbClr val="28E1D0"/>
                </a:solidFill>
                <a:latin typeface="Luckiest Guy" panose="02000506000000020004" pitchFamily="2" charset="0"/>
              </a:rPr>
              <a:t>HULK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A61531-2FDB-4F7B-B43F-C0EEEC245ADF}"/>
              </a:ext>
            </a:extLst>
          </p:cNvPr>
          <p:cNvSpPr txBox="1"/>
          <p:nvPr/>
        </p:nvSpPr>
        <p:spPr>
          <a:xfrm>
            <a:off x="976154" y="5425440"/>
            <a:ext cx="175564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9200" dirty="0">
                <a:ln>
                  <a:solidFill>
                    <a:srgbClr val="2A2F36"/>
                  </a:solidFill>
                </a:ln>
                <a:solidFill>
                  <a:schemeClr val="bg1"/>
                </a:solidFill>
                <a:latin typeface="Luckiest Guy" panose="02000506000000020004" pitchFamily="2" charset="0"/>
              </a:rPr>
              <a:t>BULK LIKE THE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17886C-8420-46A6-8C4C-D076E0608374}"/>
              </a:ext>
            </a:extLst>
          </p:cNvPr>
          <p:cNvSpPr txBox="1"/>
          <p:nvPr/>
        </p:nvSpPr>
        <p:spPr>
          <a:xfrm>
            <a:off x="-2369056" y="13771033"/>
            <a:ext cx="240182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9600" dirty="0">
                <a:ln>
                  <a:solidFill>
                    <a:schemeClr val="bg1"/>
                  </a:solidFill>
                </a:ln>
                <a:latin typeface="Luckiest Guy" panose="02000506000000020004" pitchFamily="2" charset="0"/>
              </a:rPr>
              <a:t>EASY MUSCLE MASS FOR EVERYONE</a:t>
            </a:r>
          </a:p>
        </p:txBody>
      </p:sp>
    </p:spTree>
    <p:extLst>
      <p:ext uri="{BB962C8B-B14F-4D97-AF65-F5344CB8AC3E}">
        <p14:creationId xmlns:p14="http://schemas.microsoft.com/office/powerpoint/2010/main" val="2929053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2438</TotalTime>
  <Words>9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Luckiest Guy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195</cp:revision>
  <dcterms:created xsi:type="dcterms:W3CDTF">2018-06-25T17:04:05Z</dcterms:created>
  <dcterms:modified xsi:type="dcterms:W3CDTF">2018-07-05T12:27:49Z</dcterms:modified>
</cp:coreProperties>
</file>