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3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E1D0"/>
    <a:srgbClr val="2A2F36"/>
    <a:srgbClr val="408900"/>
    <a:srgbClr val="CDD773"/>
    <a:srgbClr val="4D7100"/>
    <a:srgbClr val="D14B43"/>
    <a:srgbClr val="1FB99A"/>
    <a:srgbClr val="34676A"/>
    <a:srgbClr val="034B5C"/>
    <a:srgbClr val="FFE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E6023C-1476-4D19-B099-AC7FCCF5B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" y="-55392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ED3ACB-5CD9-4DE4-B853-C8BD78547D68}"/>
              </a:ext>
            </a:extLst>
          </p:cNvPr>
          <p:cNvSpPr txBox="1"/>
          <p:nvPr/>
        </p:nvSpPr>
        <p:spPr>
          <a:xfrm>
            <a:off x="-3279104" y="20298432"/>
            <a:ext cx="25481280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3800" dirty="0">
                <a:ln>
                  <a:solidFill>
                    <a:schemeClr val="bg1"/>
                  </a:solidFill>
                </a:ln>
                <a:solidFill>
                  <a:srgbClr val="28E1D0"/>
                </a:solidFill>
                <a:latin typeface="Luckiest Guy" panose="02000506000000020004" pitchFamily="2" charset="0"/>
              </a:rPr>
              <a:t>HULK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0AB032-0517-4A47-B9EE-EF54D635F24E}"/>
              </a:ext>
            </a:extLst>
          </p:cNvPr>
          <p:cNvSpPr txBox="1"/>
          <p:nvPr/>
        </p:nvSpPr>
        <p:spPr>
          <a:xfrm>
            <a:off x="-993104" y="20115552"/>
            <a:ext cx="21031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>
                  <a:solidFill>
                    <a:srgbClr val="2A2F36"/>
                  </a:solidFill>
                </a:ln>
                <a:solidFill>
                  <a:schemeClr val="bg1"/>
                </a:solidFill>
                <a:latin typeface="Luckiest Guy" panose="02000506000000020004" pitchFamily="2" charset="0"/>
              </a:rPr>
              <a:t>BULK LIKE THE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2A794A-940F-49B4-BEAF-B2C4657D537B}"/>
              </a:ext>
            </a:extLst>
          </p:cNvPr>
          <p:cNvSpPr txBox="1"/>
          <p:nvPr/>
        </p:nvSpPr>
        <p:spPr>
          <a:xfrm>
            <a:off x="-1816064" y="28111289"/>
            <a:ext cx="22677120" cy="15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28" dirty="0">
                <a:ln>
                  <a:solidFill>
                    <a:schemeClr val="bg1"/>
                  </a:solidFill>
                </a:ln>
                <a:latin typeface="Luckiest Guy" panose="02000506000000020004" pitchFamily="2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4090899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2419</TotalTime>
  <Words>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Luckiest Guy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191</cp:revision>
  <dcterms:created xsi:type="dcterms:W3CDTF">2018-06-25T17:04:05Z</dcterms:created>
  <dcterms:modified xsi:type="dcterms:W3CDTF">2018-07-05T11:48:26Z</dcterms:modified>
</cp:coreProperties>
</file>