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7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4B43"/>
    <a:srgbClr val="28E1D0"/>
    <a:srgbClr val="1FB99A"/>
    <a:srgbClr val="34676A"/>
    <a:srgbClr val="034B5C"/>
    <a:srgbClr val="FFE85F"/>
    <a:srgbClr val="FEE130"/>
    <a:srgbClr val="E1E10D"/>
    <a:srgbClr val="EA1E4A"/>
    <a:srgbClr val="0079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5F8622C-422B-4DAB-A435-7432DB73E4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8" y="7066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D81826E-F644-4B75-8276-FCE8C5A79758}"/>
              </a:ext>
            </a:extLst>
          </p:cNvPr>
          <p:cNvSpPr txBox="1"/>
          <p:nvPr/>
        </p:nvSpPr>
        <p:spPr>
          <a:xfrm>
            <a:off x="-12196953" y="3048000"/>
            <a:ext cx="442569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Lorem ipsum dolor sit </a:t>
            </a:r>
            <a:r>
              <a:rPr lang="en-PH" sz="4800" dirty="0" err="1">
                <a:solidFill>
                  <a:schemeClr val="bg1"/>
                </a:solidFill>
                <a:latin typeface="Gabriola" panose="04040605051002020D02" pitchFamily="82" charset="0"/>
              </a:rPr>
              <a:t>amet</a:t>
            </a:r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, </a:t>
            </a:r>
            <a:r>
              <a:rPr lang="en-PH" sz="4800" dirty="0" err="1">
                <a:solidFill>
                  <a:schemeClr val="bg1"/>
                </a:solidFill>
                <a:latin typeface="Gabriola" panose="04040605051002020D02" pitchFamily="82" charset="0"/>
              </a:rPr>
              <a:t>clita</a:t>
            </a:r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 </a:t>
            </a:r>
            <a:r>
              <a:rPr lang="en-PH" sz="4800" dirty="0" err="1">
                <a:solidFill>
                  <a:schemeClr val="bg1"/>
                </a:solidFill>
                <a:latin typeface="Gabriola" panose="04040605051002020D02" pitchFamily="82" charset="0"/>
              </a:rPr>
              <a:t>neglegentur</a:t>
            </a:r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 </a:t>
            </a:r>
            <a:r>
              <a:rPr lang="en-PH" sz="4800" dirty="0" err="1">
                <a:solidFill>
                  <a:schemeClr val="bg1"/>
                </a:solidFill>
                <a:latin typeface="Gabriola" panose="04040605051002020D02" pitchFamily="82" charset="0"/>
              </a:rPr>
              <a:t>eos</a:t>
            </a:r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 in, </a:t>
            </a:r>
            <a:r>
              <a:rPr lang="en-PH" sz="4800" dirty="0" err="1">
                <a:solidFill>
                  <a:schemeClr val="bg1"/>
                </a:solidFill>
                <a:latin typeface="Gabriola" panose="04040605051002020D02" pitchFamily="82" charset="0"/>
              </a:rPr>
              <a:t>debitis</a:t>
            </a:r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 </a:t>
            </a:r>
            <a:r>
              <a:rPr lang="en-PH" sz="4800" dirty="0" err="1">
                <a:solidFill>
                  <a:schemeClr val="bg1"/>
                </a:solidFill>
                <a:latin typeface="Gabriola" panose="04040605051002020D02" pitchFamily="82" charset="0"/>
              </a:rPr>
              <a:t>eligendi</a:t>
            </a:r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  </a:t>
            </a:r>
            <a:r>
              <a:rPr lang="en-PH" sz="4800" dirty="0" err="1">
                <a:solidFill>
                  <a:schemeClr val="bg1"/>
                </a:solidFill>
                <a:latin typeface="Gabriola" panose="04040605051002020D02" pitchFamily="82" charset="0"/>
              </a:rPr>
              <a:t>delectus</a:t>
            </a:r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 at vil.</a:t>
            </a:r>
          </a:p>
          <a:p>
            <a:pPr algn="ctr"/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Ex sit </a:t>
            </a:r>
            <a:r>
              <a:rPr lang="en-PH" sz="4800" dirty="0" err="1">
                <a:solidFill>
                  <a:schemeClr val="bg1"/>
                </a:solidFill>
                <a:latin typeface="Gabriola" panose="04040605051002020D02" pitchFamily="82" charset="0"/>
              </a:rPr>
              <a:t>quodsi</a:t>
            </a:r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 </a:t>
            </a:r>
            <a:r>
              <a:rPr lang="en-PH" sz="4800" dirty="0" err="1">
                <a:solidFill>
                  <a:schemeClr val="bg1"/>
                </a:solidFill>
                <a:latin typeface="Gabriola" panose="04040605051002020D02" pitchFamily="82" charset="0"/>
              </a:rPr>
              <a:t>recteque</a:t>
            </a:r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 </a:t>
            </a:r>
            <a:r>
              <a:rPr lang="en-PH" sz="4800" dirty="0" err="1">
                <a:solidFill>
                  <a:schemeClr val="bg1"/>
                </a:solidFill>
                <a:latin typeface="Gabriola" panose="04040605051002020D02" pitchFamily="82" charset="0"/>
              </a:rPr>
              <a:t>voluptatum</a:t>
            </a:r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, </a:t>
            </a:r>
            <a:r>
              <a:rPr lang="en-PH" sz="4800" dirty="0" err="1">
                <a:solidFill>
                  <a:schemeClr val="bg1"/>
                </a:solidFill>
                <a:latin typeface="Gabriola" panose="04040605051002020D02" pitchFamily="82" charset="0"/>
              </a:rPr>
              <a:t>mazim</a:t>
            </a:r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 </a:t>
            </a:r>
            <a:r>
              <a:rPr lang="en-PH" sz="4800" dirty="0" err="1">
                <a:solidFill>
                  <a:schemeClr val="bg1"/>
                </a:solidFill>
                <a:latin typeface="Gabriola" panose="04040605051002020D02" pitchFamily="82" charset="0"/>
              </a:rPr>
              <a:t>petentium</a:t>
            </a:r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 </a:t>
            </a:r>
            <a:r>
              <a:rPr lang="en-PH" sz="4800" dirty="0" err="1">
                <a:solidFill>
                  <a:schemeClr val="bg1"/>
                </a:solidFill>
                <a:latin typeface="Gabriola" panose="04040605051002020D02" pitchFamily="82" charset="0"/>
              </a:rPr>
              <a:t>te</a:t>
            </a:r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 per</a:t>
            </a:r>
          </a:p>
          <a:p>
            <a:pPr algn="ctr"/>
            <a:endParaRPr lang="en-PH" sz="4800" dirty="0">
              <a:solidFill>
                <a:schemeClr val="bg1"/>
              </a:solidFill>
              <a:latin typeface="Gabriola" panose="04040605051002020D02" pitchFamily="82" charset="0"/>
            </a:endParaRPr>
          </a:p>
          <a:p>
            <a:pPr algn="ctr"/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~</a:t>
            </a:r>
            <a:r>
              <a:rPr lang="en-PH" sz="4800" dirty="0" err="1">
                <a:solidFill>
                  <a:schemeClr val="bg1"/>
                </a:solidFill>
                <a:latin typeface="Gabriola" panose="04040605051002020D02" pitchFamily="82" charset="0"/>
              </a:rPr>
              <a:t>Ipsumer</a:t>
            </a:r>
            <a:r>
              <a:rPr lang="en-PH" sz="4800" dirty="0">
                <a:solidFill>
                  <a:schemeClr val="bg1"/>
                </a:solidFill>
                <a:latin typeface="Gabriola" panose="04040605051002020D02" pitchFamily="82" charset="0"/>
              </a:rPr>
              <a:t> Lawrence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FCBE97-CEBE-46B5-84A1-67492269FA81}"/>
              </a:ext>
            </a:extLst>
          </p:cNvPr>
          <p:cNvSpPr txBox="1"/>
          <p:nvPr/>
        </p:nvSpPr>
        <p:spPr>
          <a:xfrm>
            <a:off x="-761206" y="6218426"/>
            <a:ext cx="209092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9200" dirty="0">
                <a:solidFill>
                  <a:schemeClr val="bg1"/>
                </a:solidFill>
                <a:latin typeface="Impact" panose="020B0806030902050204" pitchFamily="34" charset="0"/>
              </a:rPr>
              <a:t>BULK LIKE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920FDA-F605-4660-A51B-1B2421145AD5}"/>
              </a:ext>
            </a:extLst>
          </p:cNvPr>
          <p:cNvSpPr txBox="1"/>
          <p:nvPr/>
        </p:nvSpPr>
        <p:spPr>
          <a:xfrm>
            <a:off x="-1431766" y="7315200"/>
            <a:ext cx="22250400" cy="10002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4400" dirty="0">
                <a:solidFill>
                  <a:schemeClr val="bg1"/>
                </a:solidFill>
                <a:latin typeface="Impact" panose="020B0806030902050204" pitchFamily="34" charset="0"/>
              </a:rPr>
              <a:t>HULK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615E2A-87D6-44FB-9765-D6A5775B197F}"/>
              </a:ext>
            </a:extLst>
          </p:cNvPr>
          <p:cNvSpPr txBox="1"/>
          <p:nvPr/>
        </p:nvSpPr>
        <p:spPr>
          <a:xfrm>
            <a:off x="-847508" y="15678147"/>
            <a:ext cx="2127504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9200" dirty="0">
                <a:solidFill>
                  <a:schemeClr val="bg1"/>
                </a:solidFill>
                <a:latin typeface="Impact" panose="020B0806030902050204" pitchFamily="34" charset="0"/>
              </a:rPr>
              <a:t>EASY MUSCLE MASS FOR EVERYONE</a:t>
            </a:r>
          </a:p>
        </p:txBody>
      </p:sp>
    </p:spTree>
    <p:extLst>
      <p:ext uri="{BB962C8B-B14F-4D97-AF65-F5344CB8AC3E}">
        <p14:creationId xmlns:p14="http://schemas.microsoft.com/office/powerpoint/2010/main" val="38248899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2239</TotalTime>
  <Words>38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Gabriola</vt:lpstr>
      <vt:lpstr>Impact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173</cp:revision>
  <dcterms:created xsi:type="dcterms:W3CDTF">2018-06-25T17:04:05Z</dcterms:created>
  <dcterms:modified xsi:type="dcterms:W3CDTF">2018-07-04T18:12:43Z</dcterms:modified>
</cp:coreProperties>
</file>