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8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7100"/>
    <a:srgbClr val="D14B43"/>
    <a:srgbClr val="28E1D0"/>
    <a:srgbClr val="1FB99A"/>
    <a:srgbClr val="34676A"/>
    <a:srgbClr val="034B5C"/>
    <a:srgbClr val="FFE85F"/>
    <a:srgbClr val="FEE130"/>
    <a:srgbClr val="E1E10D"/>
    <a:srgbClr val="EA1E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4ECAE66-91AF-40B5-9491-D9EA4B60F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" y="5722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F5FF74-CF7B-41CD-9184-354005E22A5E}"/>
              </a:ext>
            </a:extLst>
          </p:cNvPr>
          <p:cNvSpPr txBox="1"/>
          <p:nvPr/>
        </p:nvSpPr>
        <p:spPr>
          <a:xfrm>
            <a:off x="-1066403" y="914400"/>
            <a:ext cx="21763514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PH" sz="4000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D1E0DB-C5AB-4BA1-AFCE-4F2C65A621BC}"/>
              </a:ext>
            </a:extLst>
          </p:cNvPr>
          <p:cNvSpPr txBox="1"/>
          <p:nvPr/>
        </p:nvSpPr>
        <p:spPr>
          <a:xfrm>
            <a:off x="1646714" y="1323990"/>
            <a:ext cx="16215360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00" spc="1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5D83AA-049F-4735-8B28-66D1F9ED7418}"/>
              </a:ext>
            </a:extLst>
          </p:cNvPr>
          <p:cNvSpPr txBox="1"/>
          <p:nvPr/>
        </p:nvSpPr>
        <p:spPr>
          <a:xfrm>
            <a:off x="1646714" y="5568190"/>
            <a:ext cx="158503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200" dirty="0">
                <a:solidFill>
                  <a:schemeClr val="bg1"/>
                </a:solidFill>
                <a:latin typeface="Impact" panose="020B0806030902050204" pitchFamily="34" charset="0"/>
              </a:rPr>
              <a:t>BULK LIKE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316496-913F-4A5A-BC79-70D2791BF4A1}"/>
              </a:ext>
            </a:extLst>
          </p:cNvPr>
          <p:cNvSpPr txBox="1"/>
          <p:nvPr/>
        </p:nvSpPr>
        <p:spPr>
          <a:xfrm>
            <a:off x="-2193766" y="6803382"/>
            <a:ext cx="23530560" cy="10002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4400" dirty="0">
                <a:solidFill>
                  <a:srgbClr val="4D7100"/>
                </a:solidFill>
                <a:latin typeface="Impact" panose="020B0806030902050204" pitchFamily="34" charset="0"/>
              </a:rPr>
              <a:t>HULK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504EDD-B367-4FF3-A71C-ABBB6D846E7C}"/>
              </a:ext>
            </a:extLst>
          </p:cNvPr>
          <p:cNvSpPr txBox="1"/>
          <p:nvPr/>
        </p:nvSpPr>
        <p:spPr>
          <a:xfrm>
            <a:off x="-1187926" y="15213806"/>
            <a:ext cx="2176272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200" dirty="0">
                <a:solidFill>
                  <a:schemeClr val="bg1"/>
                </a:solidFill>
                <a:latin typeface="Impact" panose="020B0806030902050204" pitchFamily="34" charset="0"/>
              </a:rPr>
              <a:t>EASY MUSCLE MASS FOR EVERYONE</a:t>
            </a:r>
          </a:p>
        </p:txBody>
      </p:sp>
    </p:spTree>
    <p:extLst>
      <p:ext uri="{BB962C8B-B14F-4D97-AF65-F5344CB8AC3E}">
        <p14:creationId xmlns:p14="http://schemas.microsoft.com/office/powerpoint/2010/main" val="858547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2283</TotalTime>
  <Words>18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177</cp:revision>
  <dcterms:created xsi:type="dcterms:W3CDTF">2018-06-25T17:04:05Z</dcterms:created>
  <dcterms:modified xsi:type="dcterms:W3CDTF">2018-07-04T18:56:53Z</dcterms:modified>
</cp:coreProperties>
</file>