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100"/>
    <a:srgbClr val="D14B43"/>
    <a:srgbClr val="28E1D0"/>
    <a:srgbClr val="1FB99A"/>
    <a:srgbClr val="34676A"/>
    <a:srgbClr val="034B5C"/>
    <a:srgbClr val="FFE85F"/>
    <a:srgbClr val="FEE130"/>
    <a:srgbClr val="E1E10D"/>
    <a:srgbClr val="EA1E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B788C8-4A1B-4954-BCE1-DD9F0AB1A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" y="9062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F84BEF-4D50-473D-B676-C1D1758B4CBF}"/>
              </a:ext>
            </a:extLst>
          </p:cNvPr>
          <p:cNvSpPr txBox="1"/>
          <p:nvPr/>
        </p:nvSpPr>
        <p:spPr>
          <a:xfrm>
            <a:off x="3195409" y="1280160"/>
            <a:ext cx="1347216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00" spc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9DE522-E090-4E07-941F-DABA9B24EEB5}"/>
              </a:ext>
            </a:extLst>
          </p:cNvPr>
          <p:cNvSpPr txBox="1"/>
          <p:nvPr/>
        </p:nvSpPr>
        <p:spPr>
          <a:xfrm>
            <a:off x="1576716" y="18493261"/>
            <a:ext cx="177491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200" dirty="0">
                <a:ln>
                  <a:solidFill>
                    <a:schemeClr val="bg1"/>
                  </a:solidFill>
                </a:ln>
                <a:latin typeface="Impact" panose="020B0806030902050204" pitchFamily="34" charset="0"/>
              </a:rPr>
              <a:t>BULK LIKE THE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4116EE-E310-4857-8181-553445DC8C55}"/>
              </a:ext>
            </a:extLst>
          </p:cNvPr>
          <p:cNvSpPr txBox="1"/>
          <p:nvPr/>
        </p:nvSpPr>
        <p:spPr>
          <a:xfrm>
            <a:off x="-948208" y="20421600"/>
            <a:ext cx="22677120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600" dirty="0">
                <a:solidFill>
                  <a:srgbClr val="4D7100"/>
                </a:solidFill>
                <a:latin typeface="Hulkbusters" pitchFamily="2" charset="0"/>
              </a:rPr>
              <a:t>HULK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CFA0D0-F401-4A39-B0D7-69D113373DEF}"/>
              </a:ext>
            </a:extLst>
          </p:cNvPr>
          <p:cNvSpPr/>
          <p:nvPr/>
        </p:nvSpPr>
        <p:spPr>
          <a:xfrm>
            <a:off x="2135573" y="27415767"/>
            <a:ext cx="166314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PH" sz="9600" dirty="0">
                <a:solidFill>
                  <a:schemeClr val="bg1"/>
                </a:solidFill>
                <a:latin typeface="Impact" panose="020B0806030902050204" pitchFamily="34" charset="0"/>
              </a:rPr>
              <a:t>EASY MUSCLE MASS FOR EVERYONE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8BFBEE-B37E-481E-AB4A-ED7ECD02D811}"/>
              </a:ext>
            </a:extLst>
          </p:cNvPr>
          <p:cNvSpPr txBox="1"/>
          <p:nvPr/>
        </p:nvSpPr>
        <p:spPr>
          <a:xfrm>
            <a:off x="1886431" y="27518730"/>
            <a:ext cx="17129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dirty="0">
                <a:latin typeface="Impact" panose="020B0806030902050204" pitchFamily="34" charset="0"/>
              </a:rPr>
              <a:t>EASY MUSCLE MASS FOR EVERYONE</a:t>
            </a:r>
          </a:p>
        </p:txBody>
      </p:sp>
    </p:spTree>
    <p:extLst>
      <p:ext uri="{BB962C8B-B14F-4D97-AF65-F5344CB8AC3E}">
        <p14:creationId xmlns:p14="http://schemas.microsoft.com/office/powerpoint/2010/main" val="3602949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2299</TotalTime>
  <Words>16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Hulkbusters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179</cp:revision>
  <dcterms:created xsi:type="dcterms:W3CDTF">2018-06-25T17:04:05Z</dcterms:created>
  <dcterms:modified xsi:type="dcterms:W3CDTF">2018-07-04T19:13:05Z</dcterms:modified>
</cp:coreProperties>
</file>