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2" r:id="rId2"/>
  </p:sldIdLst>
  <p:sldSz cx="19508788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8900"/>
    <a:srgbClr val="2A2F36"/>
    <a:srgbClr val="CDD773"/>
    <a:srgbClr val="4D7100"/>
    <a:srgbClr val="D14B43"/>
    <a:srgbClr val="28E1D0"/>
    <a:srgbClr val="1FB99A"/>
    <a:srgbClr val="34676A"/>
    <a:srgbClr val="034B5C"/>
    <a:srgbClr val="FFE8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6" d="100"/>
          <a:sy n="16" d="100"/>
        </p:scale>
        <p:origin x="24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63159" y="5179238"/>
            <a:ext cx="16582470" cy="11017779"/>
          </a:xfrm>
        </p:spPr>
        <p:txBody>
          <a:bodyPr anchor="b"/>
          <a:lstStyle>
            <a:lvl1pPr algn="ctr"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599" y="16621905"/>
            <a:ext cx="14631591" cy="7640652"/>
          </a:xfrm>
        </p:spPr>
        <p:txBody>
          <a:bodyPr/>
          <a:lstStyle>
            <a:lvl1pPr marL="0" indent="0" algn="ctr">
              <a:buNone/>
              <a:defRPr sz="5120"/>
            </a:lvl1pPr>
            <a:lvl2pPr marL="975436" indent="0" algn="ctr">
              <a:buNone/>
              <a:defRPr sz="4267"/>
            </a:lvl2pPr>
            <a:lvl3pPr marL="1950872" indent="0" algn="ctr">
              <a:buNone/>
              <a:defRPr sz="3840"/>
            </a:lvl3pPr>
            <a:lvl4pPr marL="2926309" indent="0" algn="ctr">
              <a:buNone/>
              <a:defRPr sz="3414"/>
            </a:lvl4pPr>
            <a:lvl5pPr marL="3901745" indent="0" algn="ctr">
              <a:buNone/>
              <a:defRPr sz="3414"/>
            </a:lvl5pPr>
            <a:lvl6pPr marL="4877181" indent="0" algn="ctr">
              <a:buNone/>
              <a:defRPr sz="3414"/>
            </a:lvl6pPr>
            <a:lvl7pPr marL="5852617" indent="0" algn="ctr">
              <a:buNone/>
              <a:defRPr sz="3414"/>
            </a:lvl7pPr>
            <a:lvl8pPr marL="6828053" indent="0" algn="ctr">
              <a:buNone/>
              <a:defRPr sz="3414"/>
            </a:lvl8pPr>
            <a:lvl9pPr marL="7803490" indent="0" algn="ctr">
              <a:buNone/>
              <a:defRPr sz="341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66005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340473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960978" y="1684900"/>
            <a:ext cx="4206582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1230" y="1684900"/>
            <a:ext cx="1237588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87348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845011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069" y="7889735"/>
            <a:ext cx="16826330" cy="13164193"/>
          </a:xfrm>
        </p:spPr>
        <p:txBody>
          <a:bodyPr anchor="b"/>
          <a:lstStyle>
            <a:lvl1pPr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1069" y="21178467"/>
            <a:ext cx="16826330" cy="6922738"/>
          </a:xfrm>
        </p:spPr>
        <p:txBody>
          <a:bodyPr/>
          <a:lstStyle>
            <a:lvl1pPr marL="0" indent="0">
              <a:buNone/>
              <a:defRPr sz="5120">
                <a:solidFill>
                  <a:schemeClr val="tx1"/>
                </a:solidFill>
              </a:defRPr>
            </a:lvl1pPr>
            <a:lvl2pPr marL="975436" indent="0">
              <a:buNone/>
              <a:defRPr sz="4267">
                <a:solidFill>
                  <a:schemeClr val="tx1">
                    <a:tint val="75000"/>
                  </a:schemeClr>
                </a:solidFill>
              </a:defRPr>
            </a:lvl2pPr>
            <a:lvl3pPr marL="1950872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3pPr>
            <a:lvl4pPr marL="2926309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4pPr>
            <a:lvl5pPr marL="3901745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5pPr>
            <a:lvl6pPr marL="4877181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6pPr>
            <a:lvl7pPr marL="5852617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7pPr>
            <a:lvl8pPr marL="6828053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8pPr>
            <a:lvl9pPr marL="7803490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046408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41229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76324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951888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1684907"/>
            <a:ext cx="16826330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3773" y="7757867"/>
            <a:ext cx="8253130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3773" y="11559877"/>
            <a:ext cx="8253130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876325" y="7757867"/>
            <a:ext cx="8293776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876325" y="11559877"/>
            <a:ext cx="8293776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827503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15519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31771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93776" y="4556562"/>
            <a:ext cx="9876324" cy="22489749"/>
          </a:xfrm>
        </p:spPr>
        <p:txBody>
          <a:bodyPr/>
          <a:lstStyle>
            <a:lvl1pPr>
              <a:defRPr sz="6827"/>
            </a:lvl1pPr>
            <a:lvl2pPr>
              <a:defRPr sz="5974"/>
            </a:lvl2pPr>
            <a:lvl3pPr>
              <a:defRPr sz="5120"/>
            </a:lvl3pPr>
            <a:lvl4pPr>
              <a:defRPr sz="4267"/>
            </a:lvl4pPr>
            <a:lvl5pPr>
              <a:defRPr sz="4267"/>
            </a:lvl5pPr>
            <a:lvl6pPr>
              <a:defRPr sz="4267"/>
            </a:lvl6pPr>
            <a:lvl7pPr>
              <a:defRPr sz="4267"/>
            </a:lvl7pPr>
            <a:lvl8pPr>
              <a:defRPr sz="4267"/>
            </a:lvl8pPr>
            <a:lvl9pPr>
              <a:defRPr sz="4267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08607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293776" y="4556562"/>
            <a:ext cx="9876324" cy="22489749"/>
          </a:xfrm>
        </p:spPr>
        <p:txBody>
          <a:bodyPr anchor="t"/>
          <a:lstStyle>
            <a:lvl1pPr marL="0" indent="0">
              <a:buNone/>
              <a:defRPr sz="6827"/>
            </a:lvl1pPr>
            <a:lvl2pPr marL="975436" indent="0">
              <a:buNone/>
              <a:defRPr sz="5974"/>
            </a:lvl2pPr>
            <a:lvl3pPr marL="1950872" indent="0">
              <a:buNone/>
              <a:defRPr sz="5120"/>
            </a:lvl3pPr>
            <a:lvl4pPr marL="2926309" indent="0">
              <a:buNone/>
              <a:defRPr sz="4267"/>
            </a:lvl4pPr>
            <a:lvl5pPr marL="3901745" indent="0">
              <a:buNone/>
              <a:defRPr sz="4267"/>
            </a:lvl5pPr>
            <a:lvl6pPr marL="4877181" indent="0">
              <a:buNone/>
              <a:defRPr sz="4267"/>
            </a:lvl6pPr>
            <a:lvl7pPr marL="5852617" indent="0">
              <a:buNone/>
              <a:defRPr sz="4267"/>
            </a:lvl7pPr>
            <a:lvl8pPr marL="6828053" indent="0">
              <a:buNone/>
              <a:defRPr sz="4267"/>
            </a:lvl8pPr>
            <a:lvl9pPr marL="7803490" indent="0">
              <a:buNone/>
              <a:defRPr sz="42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4108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41229" y="1684907"/>
            <a:ext cx="16826330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229" y="8424499"/>
            <a:ext cx="16826330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41229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62286" y="29331914"/>
            <a:ext cx="6584216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778082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989393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50872" rtl="0" eaLnBrk="1" latinLnBrk="0" hangingPunct="1">
        <a:lnSpc>
          <a:spcPct val="90000"/>
        </a:lnSpc>
        <a:spcBef>
          <a:spcPct val="0"/>
        </a:spcBef>
        <a:buNone/>
        <a:defRPr sz="93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7718" indent="-487718" algn="l" defTabSz="1950872" rtl="0" eaLnBrk="1" latinLnBrk="0" hangingPunct="1">
        <a:lnSpc>
          <a:spcPct val="90000"/>
        </a:lnSpc>
        <a:spcBef>
          <a:spcPts val="2134"/>
        </a:spcBef>
        <a:buFont typeface="Arial" panose="020B0604020202020204" pitchFamily="34" charset="0"/>
        <a:buChar char="•"/>
        <a:defRPr sz="5974" kern="1200">
          <a:solidFill>
            <a:schemeClr val="tx1"/>
          </a:solidFill>
          <a:latin typeface="+mn-lt"/>
          <a:ea typeface="+mn-ea"/>
          <a:cs typeface="+mn-cs"/>
        </a:defRPr>
      </a:lvl1pPr>
      <a:lvl2pPr marL="1463154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5120" kern="1200">
          <a:solidFill>
            <a:schemeClr val="tx1"/>
          </a:solidFill>
          <a:latin typeface="+mn-lt"/>
          <a:ea typeface="+mn-ea"/>
          <a:cs typeface="+mn-cs"/>
        </a:defRPr>
      </a:lvl2pPr>
      <a:lvl3pPr marL="2438591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3pPr>
      <a:lvl4pPr marL="3414027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4389463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5364899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6340335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7315772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8291208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1pPr>
      <a:lvl2pPr marL="975436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2pPr>
      <a:lvl3pPr marL="1950872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3pPr>
      <a:lvl4pPr marL="2926309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3901745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4877181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5852617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6828053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780349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207E583-A576-4A03-937B-28DAB9922B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70866" y="2370"/>
            <a:ext cx="19847618" cy="316444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C766CB9-24E3-4FAA-8E56-91AEAE96EDEF}"/>
              </a:ext>
            </a:extLst>
          </p:cNvPr>
          <p:cNvSpPr txBox="1"/>
          <p:nvPr/>
        </p:nvSpPr>
        <p:spPr>
          <a:xfrm>
            <a:off x="-3931126" y="19923829"/>
            <a:ext cx="27614880" cy="102335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65900" dirty="0">
                <a:ln>
                  <a:solidFill>
                    <a:schemeClr val="bg1"/>
                  </a:solidFill>
                </a:ln>
                <a:solidFill>
                  <a:srgbClr val="408900"/>
                </a:solidFill>
                <a:latin typeface="Luckiest Guy" panose="02000506000000020004" pitchFamily="2" charset="0"/>
              </a:rPr>
              <a:t>HULK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5421BAE-E7BE-4747-9B7F-ECB54D4D7509}"/>
              </a:ext>
            </a:extLst>
          </p:cNvPr>
          <p:cNvSpPr txBox="1"/>
          <p:nvPr/>
        </p:nvSpPr>
        <p:spPr>
          <a:xfrm>
            <a:off x="-2486657" y="20456872"/>
            <a:ext cx="240792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9200" dirty="0">
                <a:ln w="57150">
                  <a:solidFill>
                    <a:srgbClr val="2A2F36"/>
                  </a:solidFill>
                </a:ln>
                <a:solidFill>
                  <a:schemeClr val="bg1"/>
                </a:solidFill>
                <a:latin typeface="Luckiest Guy" panose="02000506000000020004" pitchFamily="2" charset="0"/>
              </a:rPr>
              <a:t>BULK LIKE THE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F6A2B4-A8DF-49DC-9F54-D75358373C4E}"/>
              </a:ext>
            </a:extLst>
          </p:cNvPr>
          <p:cNvSpPr txBox="1"/>
          <p:nvPr/>
        </p:nvSpPr>
        <p:spPr>
          <a:xfrm>
            <a:off x="-370866" y="28102560"/>
            <a:ext cx="202996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9600" dirty="0">
                <a:ln>
                  <a:solidFill>
                    <a:schemeClr val="bg1"/>
                  </a:solidFill>
                </a:ln>
                <a:latin typeface="Luckiest Guy" panose="02000506000000020004" pitchFamily="2" charset="0"/>
              </a:rPr>
              <a:t>EASY MUSCLE MASS FOR EVERYONE</a:t>
            </a:r>
          </a:p>
        </p:txBody>
      </p:sp>
    </p:spTree>
    <p:extLst>
      <p:ext uri="{BB962C8B-B14F-4D97-AF65-F5344CB8AC3E}">
        <p14:creationId xmlns:p14="http://schemas.microsoft.com/office/powerpoint/2010/main" val="16637117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2400</TotalTime>
  <Words>9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Luckiest Guy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rivera</dc:creator>
  <cp:lastModifiedBy>brian rivera</cp:lastModifiedBy>
  <cp:revision>189</cp:revision>
  <dcterms:created xsi:type="dcterms:W3CDTF">2018-06-25T17:04:05Z</dcterms:created>
  <dcterms:modified xsi:type="dcterms:W3CDTF">2018-07-05T11:29:42Z</dcterms:modified>
</cp:coreProperties>
</file>