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0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D773"/>
    <a:srgbClr val="4D7100"/>
    <a:srgbClr val="D14B43"/>
    <a:srgbClr val="28E1D0"/>
    <a:srgbClr val="1FB99A"/>
    <a:srgbClr val="34676A"/>
    <a:srgbClr val="034B5C"/>
    <a:srgbClr val="FFE85F"/>
    <a:srgbClr val="FEE130"/>
    <a:srgbClr val="E1E1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25" d="100"/>
          <a:sy n="25" d="100"/>
        </p:scale>
        <p:origin x="1884" y="-17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BCF7B1D-78EE-408F-8DB2-D068E88D4C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455" y="-215412"/>
            <a:ext cx="19847618" cy="316444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EA098F2-E4B4-4E06-82D1-F0A4BE1216CE}"/>
              </a:ext>
            </a:extLst>
          </p:cNvPr>
          <p:cNvSpPr txBox="1"/>
          <p:nvPr/>
        </p:nvSpPr>
        <p:spPr>
          <a:xfrm>
            <a:off x="7258" y="4816852"/>
            <a:ext cx="198476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9200" dirty="0">
                <a:ln w="76200">
                  <a:solidFill>
                    <a:schemeClr val="bg1"/>
                  </a:solidFill>
                </a:ln>
                <a:latin typeface="Impact" panose="020B0806030902050204" pitchFamily="34" charset="0"/>
              </a:rPr>
              <a:t>BULK LIKE THE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37C14C-92C1-4049-86B4-D82C83F3DCBC}"/>
              </a:ext>
            </a:extLst>
          </p:cNvPr>
          <p:cNvSpPr txBox="1"/>
          <p:nvPr/>
        </p:nvSpPr>
        <p:spPr>
          <a:xfrm>
            <a:off x="-1066006" y="6340346"/>
            <a:ext cx="21762720" cy="8494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4600" dirty="0">
                <a:solidFill>
                  <a:srgbClr val="CDD773"/>
                </a:solidFill>
                <a:latin typeface="Luckiest Guy" panose="02000506000000020004" pitchFamily="2" charset="0"/>
              </a:rPr>
              <a:t>HULK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86DBD4-BABF-4CC2-9641-9F3805FA40FD}"/>
              </a:ext>
            </a:extLst>
          </p:cNvPr>
          <p:cNvSpPr txBox="1"/>
          <p:nvPr/>
        </p:nvSpPr>
        <p:spPr>
          <a:xfrm>
            <a:off x="536763" y="27605926"/>
            <a:ext cx="19202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PH" sz="9628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981057C-371D-4FA0-AE0D-D43D7C6835E7}"/>
              </a:ext>
            </a:extLst>
          </p:cNvPr>
          <p:cNvSpPr/>
          <p:nvPr/>
        </p:nvSpPr>
        <p:spPr>
          <a:xfrm>
            <a:off x="7258" y="29517478"/>
            <a:ext cx="217627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PH" sz="9600" dirty="0">
              <a:ln w="3175">
                <a:solidFill>
                  <a:schemeClr val="tx1"/>
                </a:solidFill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latin typeface="Impact" panose="020B080603090205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7E6A6FE-D521-4BFE-94E7-B69476055BA6}"/>
              </a:ext>
            </a:extLst>
          </p:cNvPr>
          <p:cNvSpPr/>
          <p:nvPr/>
        </p:nvSpPr>
        <p:spPr>
          <a:xfrm>
            <a:off x="877888" y="27776872"/>
            <a:ext cx="185547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PH" sz="9600" b="1" dirty="0">
                <a:ln>
                  <a:solidFill>
                    <a:schemeClr val="bg1"/>
                  </a:solidFill>
                </a:ln>
                <a:latin typeface="Impact" panose="020B0806030902050204" pitchFamily="34" charset="0"/>
              </a:rPr>
              <a:t>EASY MUSCLE  MASS FOR EVERYONE</a:t>
            </a:r>
          </a:p>
        </p:txBody>
      </p:sp>
    </p:spTree>
    <p:extLst>
      <p:ext uri="{BB962C8B-B14F-4D97-AF65-F5344CB8AC3E}">
        <p14:creationId xmlns:p14="http://schemas.microsoft.com/office/powerpoint/2010/main" val="9472593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2324</TotalTime>
  <Words>9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Impact</vt:lpstr>
      <vt:lpstr>Luckiest Guy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182</cp:revision>
  <dcterms:created xsi:type="dcterms:W3CDTF">2018-06-25T17:04:05Z</dcterms:created>
  <dcterms:modified xsi:type="dcterms:W3CDTF">2018-07-04T19:37:57Z</dcterms:modified>
</cp:coreProperties>
</file>