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E1D0"/>
    <a:srgbClr val="2A2F36"/>
    <a:srgbClr val="408900"/>
    <a:srgbClr val="CDD773"/>
    <a:srgbClr val="4D7100"/>
    <a:srgbClr val="D14B43"/>
    <a:srgbClr val="1FB99A"/>
    <a:srgbClr val="34676A"/>
    <a:srgbClr val="034B5C"/>
    <a:srgbClr val="FFE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8F50FD-CB17-450E-A091-D579433D8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" y="4915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A61531-2FDB-4F7B-B43F-C0EEEC245ADF}"/>
              </a:ext>
            </a:extLst>
          </p:cNvPr>
          <p:cNvSpPr txBox="1"/>
          <p:nvPr/>
        </p:nvSpPr>
        <p:spPr>
          <a:xfrm>
            <a:off x="-13289280" y="12618720"/>
            <a:ext cx="1755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/>
              <a:t>BULK LIKE THE</a:t>
            </a:r>
          </a:p>
        </p:txBody>
      </p:sp>
    </p:spTree>
    <p:extLst>
      <p:ext uri="{BB962C8B-B14F-4D97-AF65-F5344CB8AC3E}">
        <p14:creationId xmlns:p14="http://schemas.microsoft.com/office/powerpoint/2010/main" val="2929053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2434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194</cp:revision>
  <dcterms:created xsi:type="dcterms:W3CDTF">2018-06-25T17:04:05Z</dcterms:created>
  <dcterms:modified xsi:type="dcterms:W3CDTF">2018-07-05T12:23:57Z</dcterms:modified>
</cp:coreProperties>
</file>