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88908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70421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785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48092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438548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327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9744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0399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52358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11118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28047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26016-7A19-4AC3-BB0D-151B9380926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A592-5502-424C-82CA-A1952221A4A4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5387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A3698D-93FE-434C-93C6-7F98F4E2B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6F2762-E81D-482E-8FA0-52619D870E85}"/>
              </a:ext>
            </a:extLst>
          </p:cNvPr>
          <p:cNvSpPr txBox="1"/>
          <p:nvPr/>
        </p:nvSpPr>
        <p:spPr>
          <a:xfrm>
            <a:off x="41564" y="7190510"/>
            <a:ext cx="19847618" cy="3931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4945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CALM MIND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D3154D-BE8F-4FEB-A88D-D29B189BF25E}"/>
              </a:ext>
            </a:extLst>
          </p:cNvPr>
          <p:cNvSpPr txBox="1"/>
          <p:nvPr/>
        </p:nvSpPr>
        <p:spPr>
          <a:xfrm>
            <a:off x="-39082" y="3158840"/>
            <a:ext cx="19847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7200" spc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A32FD3-53E3-421D-B85E-583B6244D4A9}"/>
              </a:ext>
            </a:extLst>
          </p:cNvPr>
          <p:cNvSpPr txBox="1"/>
          <p:nvPr/>
        </p:nvSpPr>
        <p:spPr>
          <a:xfrm>
            <a:off x="-79405" y="11097489"/>
            <a:ext cx="19968587" cy="236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9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49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Discover how to calm your mind, improve your health,</a:t>
            </a:r>
          </a:p>
          <a:p>
            <a:pPr algn="ctr"/>
            <a:r>
              <a:rPr lang="en-GB" sz="493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take back control of your life.</a:t>
            </a:r>
            <a:endParaRPr lang="en-PH" sz="493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759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23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2018-07-04T15:53:43Z</dcterms:created>
  <dcterms:modified xsi:type="dcterms:W3CDTF">2018-07-04T16:01:48Z</dcterms:modified>
</cp:coreProperties>
</file>