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5037"/>
    <a:srgbClr val="5D70B4"/>
    <a:srgbClr val="5D7000"/>
    <a:srgbClr val="EF45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13864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44944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92987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24947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33079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13493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03083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02629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45887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88262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8663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E4559-CBF4-4FB1-93D6-12C9BD77FBF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13979-ED6A-4959-985A-27CE1170776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67452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28C812-DD1B-42CA-BC28-1E76B52E4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962887-DA4C-4F3C-885D-7D6545DE6DE7}"/>
              </a:ext>
            </a:extLst>
          </p:cNvPr>
          <p:cNvSpPr txBox="1"/>
          <p:nvPr/>
        </p:nvSpPr>
        <p:spPr>
          <a:xfrm>
            <a:off x="526476" y="6498918"/>
            <a:ext cx="19850100" cy="971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2562" dirty="0">
                <a:solidFill>
                  <a:srgbClr val="EF4580"/>
                </a:solidFill>
                <a:latin typeface="Palace Script MT" panose="030303020206070C0B05" pitchFamily="66" charset="0"/>
              </a:rPr>
              <a:t>mind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6C4459-4B22-4F3B-96A3-B9E85DB88B8F}"/>
              </a:ext>
            </a:extLst>
          </p:cNvPr>
          <p:cNvSpPr txBox="1"/>
          <p:nvPr/>
        </p:nvSpPr>
        <p:spPr>
          <a:xfrm>
            <a:off x="-1330042" y="4946072"/>
            <a:ext cx="19850100" cy="971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2562" dirty="0">
                <a:solidFill>
                  <a:srgbClr val="5D70B4"/>
                </a:solidFill>
                <a:latin typeface="Palace Script MT" panose="030303020206070C0B05" pitchFamily="66" charset="0"/>
              </a:rPr>
              <a:t>calm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F7B19A-A820-436B-9CB1-B04E849D2CB0}"/>
              </a:ext>
            </a:extLst>
          </p:cNvPr>
          <p:cNvSpPr txBox="1"/>
          <p:nvPr/>
        </p:nvSpPr>
        <p:spPr>
          <a:xfrm>
            <a:off x="0" y="14128865"/>
            <a:ext cx="198501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000" dirty="0">
                <a:solidFill>
                  <a:srgbClr val="535037"/>
                </a:solidFill>
                <a:latin typeface="Perpetua Titling MT" panose="02020802060505020804" pitchFamily="18" charset="0"/>
              </a:rPr>
              <a:t>DISCOVER HOW TO CALM YOUR MIND,</a:t>
            </a:r>
          </a:p>
          <a:p>
            <a:pPr algn="ctr"/>
            <a:r>
              <a:rPr lang="en-PH" sz="5000" dirty="0">
                <a:solidFill>
                  <a:srgbClr val="535037"/>
                </a:solidFill>
                <a:latin typeface="Perpetua Titling MT" panose="02020802060505020804" pitchFamily="18" charset="0"/>
              </a:rPr>
              <a:t>IMPROVE YOUR HEALTH</a:t>
            </a:r>
          </a:p>
          <a:p>
            <a:pPr algn="ctr"/>
            <a:r>
              <a:rPr lang="en-PH" sz="5000" dirty="0">
                <a:solidFill>
                  <a:srgbClr val="535037"/>
                </a:solidFill>
                <a:latin typeface="Perpetua Titling MT" panose="02020802060505020804" pitchFamily="18" charset="0"/>
              </a:rPr>
              <a:t>AND TAKE BACK</a:t>
            </a:r>
          </a:p>
          <a:p>
            <a:pPr algn="ctr"/>
            <a:r>
              <a:rPr lang="en-PH" sz="5000" dirty="0">
                <a:solidFill>
                  <a:srgbClr val="535037"/>
                </a:solidFill>
                <a:latin typeface="Perpetua Titling MT" panose="02020802060505020804" pitchFamily="18" charset="0"/>
              </a:rPr>
              <a:t>CONTROL OF YOUR LIFE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B47E6C-5CEF-4C7D-AA32-B94767DBE93C}"/>
              </a:ext>
            </a:extLst>
          </p:cNvPr>
          <p:cNvSpPr txBox="1"/>
          <p:nvPr/>
        </p:nvSpPr>
        <p:spPr>
          <a:xfrm>
            <a:off x="0" y="27520851"/>
            <a:ext cx="19847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200" spc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2600076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21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Palace Script MT</vt:lpstr>
      <vt:lpstr>Perpetua Titling MT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2018-07-04T17:04:02Z</dcterms:created>
  <dcterms:modified xsi:type="dcterms:W3CDTF">2018-07-04T17:11:19Z</dcterms:modified>
</cp:coreProperties>
</file>