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39431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92133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29289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9007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97546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1507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12130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1285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12841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97394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0708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CDE55-4944-4A3D-935A-7AA8B460CAD0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ED3A1-EEAB-41E9-9F4A-E9906CE660AE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8383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A1E6A4B-D295-4315-8E09-931B43962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F13B81-FDA4-45A5-8F40-38555CF171D1}"/>
              </a:ext>
            </a:extLst>
          </p:cNvPr>
          <p:cNvSpPr txBox="1"/>
          <p:nvPr/>
        </p:nvSpPr>
        <p:spPr>
          <a:xfrm>
            <a:off x="-665024" y="5611094"/>
            <a:ext cx="20158364" cy="12809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2642" dirty="0">
                <a:latin typeface="Aguafina Script" panose="02000506000000020004" pitchFamily="2" charset="0"/>
              </a:rPr>
              <a:t>Calm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09EE78-FC49-43F1-8EE8-9B721103F5A4}"/>
              </a:ext>
            </a:extLst>
          </p:cNvPr>
          <p:cNvSpPr txBox="1"/>
          <p:nvPr/>
        </p:nvSpPr>
        <p:spPr>
          <a:xfrm>
            <a:off x="0" y="11513121"/>
            <a:ext cx="20158364" cy="1012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5194" dirty="0">
                <a:latin typeface="Algerian" panose="04020705040A02060702" pitchFamily="82" charset="0"/>
              </a:rPr>
              <a:t>MIND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51933C-4FF7-41A7-95BF-0B7A6CA81CED}"/>
              </a:ext>
            </a:extLst>
          </p:cNvPr>
          <p:cNvSpPr txBox="1"/>
          <p:nvPr/>
        </p:nvSpPr>
        <p:spPr>
          <a:xfrm>
            <a:off x="0" y="19119272"/>
            <a:ext cx="19847618" cy="231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48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48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Discover how to calm your mind, improve your health,</a:t>
            </a:r>
          </a:p>
          <a:p>
            <a:pPr algn="ctr"/>
            <a:r>
              <a:rPr lang="en-GB" sz="48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take back control of your life</a:t>
            </a:r>
            <a:endParaRPr lang="en-PH" sz="48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55CDE9-9AC6-421E-BEC1-95E892854819}"/>
              </a:ext>
            </a:extLst>
          </p:cNvPr>
          <p:cNvSpPr txBox="1"/>
          <p:nvPr/>
        </p:nvSpPr>
        <p:spPr>
          <a:xfrm>
            <a:off x="0" y="1828806"/>
            <a:ext cx="19847618" cy="1374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333" spc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1255970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Aguafina Script</vt:lpstr>
      <vt:lpstr>Algerian</vt:lpstr>
      <vt:lpstr>Arial</vt:lpstr>
      <vt:lpstr>Calibri</vt:lpstr>
      <vt:lpstr>Calibri Light</vt:lpstr>
      <vt:lpstr>Verdana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2018-07-04T15:43:14Z</dcterms:created>
  <dcterms:modified xsi:type="dcterms:W3CDTF">2018-07-04T15:49:51Z</dcterms:modified>
</cp:coreProperties>
</file>