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68898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69836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73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25573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1553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2668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954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57980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434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5859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56512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104EC-6472-4EF8-914E-AF3CE7B51DAE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512F9-3097-4CFD-9489-ABB5C80FF90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6022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FEACDE-C938-40CB-ACD3-F07716C97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B559A9-3D5A-4F4A-85C6-5D95A021E318}"/>
              </a:ext>
            </a:extLst>
          </p:cNvPr>
          <p:cNvSpPr txBox="1"/>
          <p:nvPr/>
        </p:nvSpPr>
        <p:spPr>
          <a:xfrm>
            <a:off x="0" y="540317"/>
            <a:ext cx="19847618" cy="10267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119" dirty="0">
                <a:solidFill>
                  <a:srgbClr val="00052A"/>
                </a:solidFill>
                <a:latin typeface="Impact" panose="020B0806030902050204" pitchFamily="34" charset="0"/>
              </a:rPr>
              <a:t>CALM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34200B-B596-42EE-9612-285393E5E7EC}"/>
              </a:ext>
            </a:extLst>
          </p:cNvPr>
          <p:cNvSpPr txBox="1"/>
          <p:nvPr/>
        </p:nvSpPr>
        <p:spPr>
          <a:xfrm>
            <a:off x="-1241" y="8860356"/>
            <a:ext cx="19847618" cy="10267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119" dirty="0">
                <a:solidFill>
                  <a:srgbClr val="00052A"/>
                </a:solidFill>
                <a:latin typeface="Impact" panose="020B0806030902050204" pitchFamily="34" charset="0"/>
              </a:rPr>
              <a:t>MIND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82B95-A908-4DEA-AD69-232BF4AB1845}"/>
              </a:ext>
            </a:extLst>
          </p:cNvPr>
          <p:cNvSpPr txBox="1"/>
          <p:nvPr/>
        </p:nvSpPr>
        <p:spPr>
          <a:xfrm>
            <a:off x="128415" y="8312728"/>
            <a:ext cx="19846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4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Discover How To Calm Your Mind, Improve Your Health,</a:t>
            </a:r>
          </a:p>
          <a:p>
            <a:pPr algn="ctr"/>
            <a:r>
              <a:rPr lang="en-GB" sz="4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Take Back Control Of Your Life</a:t>
            </a:r>
            <a:endParaRPr lang="en-PH" sz="4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29622B-BD38-40B9-BEA1-F765B778A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2219" y="915593"/>
            <a:ext cx="19847618" cy="316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569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2018-07-04T17:13:42Z</dcterms:created>
  <dcterms:modified xsi:type="dcterms:W3CDTF">2018-07-04T17:19:57Z</dcterms:modified>
</cp:coreProperties>
</file>