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6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AB8B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9" d="100"/>
          <a:sy n="19" d="100"/>
        </p:scale>
        <p:origin x="1982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238"/>
            <a:ext cx="16872585" cy="11017779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1905"/>
            <a:ext cx="14887575" cy="7640652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8BA40-18E8-403B-BCA0-38A47671C0B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FBCA-05D7-42AE-964D-FAD1F641461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05563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8BA40-18E8-403B-BCA0-38A47671C0B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FBCA-05D7-42AE-964D-FAD1F641461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3370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00"/>
            <a:ext cx="4280178" cy="26819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00"/>
            <a:ext cx="12592407" cy="268192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8BA40-18E8-403B-BCA0-38A47671C0B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FBCA-05D7-42AE-964D-FAD1F641461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53499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8BA40-18E8-403B-BCA0-38A47671C0B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FBCA-05D7-42AE-964D-FAD1F641461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21297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89735"/>
            <a:ext cx="17120711" cy="1316419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8467"/>
            <a:ext cx="17120711" cy="6922738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8BA40-18E8-403B-BCA0-38A47671C0B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FBCA-05D7-42AE-964D-FAD1F641461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23413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499"/>
            <a:ext cx="8436293" cy="200796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8BA40-18E8-403B-BCA0-38A47671C0B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FBCA-05D7-42AE-964D-FAD1F641461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7082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07"/>
            <a:ext cx="17120711" cy="6116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7867"/>
            <a:ext cx="8397521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59877"/>
            <a:ext cx="8397521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7867"/>
            <a:ext cx="8438878" cy="380201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59877"/>
            <a:ext cx="8438878" cy="170028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8BA40-18E8-403B-BCA0-38A47671C0B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FBCA-05D7-42AE-964D-FAD1F641461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00705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8BA40-18E8-403B-BCA0-38A47671C0B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FBCA-05D7-42AE-964D-FAD1F641461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9213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8BA40-18E8-403B-BCA0-38A47671C0B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FBCA-05D7-42AE-964D-FAD1F641461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9312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562"/>
            <a:ext cx="10049113" cy="22489749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8BA40-18E8-403B-BCA0-38A47671C0B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FBCA-05D7-42AE-964D-FAD1F641461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21780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788"/>
            <a:ext cx="6402174" cy="7384256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562"/>
            <a:ext cx="10049113" cy="22489749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044"/>
            <a:ext cx="6402174" cy="17588891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8BA40-18E8-403B-BCA0-38A47671C0B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AFBCA-05D7-42AE-964D-FAD1F641461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77192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07"/>
            <a:ext cx="17120711" cy="6116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499"/>
            <a:ext cx="17120711" cy="20079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48BA40-18E8-403B-BCA0-38A47671C0B8}" type="datetimeFigureOut">
              <a:rPr lang="en-PH" smtClean="0"/>
              <a:t>04/07/2018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1914"/>
            <a:ext cx="6699409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1914"/>
            <a:ext cx="4466273" cy="1684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AFBCA-05D7-42AE-964D-FAD1F641461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15832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0AE44C5-E572-4AEA-A4F1-BD48C9CEA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185"/>
            <a:ext cx="19847618" cy="316444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B1E532C-25E6-48EE-905B-EB8F6E06D0A0}"/>
              </a:ext>
            </a:extLst>
          </p:cNvPr>
          <p:cNvSpPr txBox="1"/>
          <p:nvPr/>
        </p:nvSpPr>
        <p:spPr>
          <a:xfrm>
            <a:off x="0" y="1745666"/>
            <a:ext cx="1984761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25000" spc="-300" dirty="0">
                <a:ln>
                  <a:solidFill>
                    <a:srgbClr val="AB8B8B"/>
                  </a:solidFill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>
                      <a:alpha val="50000"/>
                    </a:schemeClr>
                  </a:outerShdw>
                </a:effectLst>
                <a:latin typeface="Georgia" panose="02040502050405020303" pitchFamily="18" charset="0"/>
              </a:rPr>
              <a:t>CALM MIND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1818FF-B7A7-4FC2-903B-35706A950812}"/>
              </a:ext>
            </a:extLst>
          </p:cNvPr>
          <p:cNvSpPr txBox="1"/>
          <p:nvPr/>
        </p:nvSpPr>
        <p:spPr>
          <a:xfrm>
            <a:off x="0" y="29011420"/>
            <a:ext cx="198476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3800" spc="1500" dirty="0">
                <a:latin typeface="Juice ITC" panose="04040403040A02020202" pitchFamily="82" charset="0"/>
              </a:rPr>
              <a:t>YOUR NAME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154D02-FA6C-49CA-842D-1F146D1AE871}"/>
              </a:ext>
            </a:extLst>
          </p:cNvPr>
          <p:cNvSpPr txBox="1"/>
          <p:nvPr/>
        </p:nvSpPr>
        <p:spPr>
          <a:xfrm>
            <a:off x="0" y="7855527"/>
            <a:ext cx="198501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800" spc="200" dirty="0">
                <a:solidFill>
                  <a:schemeClr val="bg1"/>
                </a:solidFill>
                <a:latin typeface="Juice ITC" panose="04040403040A02020202" pitchFamily="82" charset="0"/>
              </a:rPr>
              <a:t>Discover how to calm your mind, improve your health,</a:t>
            </a:r>
          </a:p>
          <a:p>
            <a:pPr algn="ctr"/>
            <a:r>
              <a:rPr lang="en-PH" sz="8800" spc="200" dirty="0">
                <a:solidFill>
                  <a:schemeClr val="bg1"/>
                </a:solidFill>
                <a:latin typeface="Juice ITC" panose="04040403040A02020202" pitchFamily="82" charset="0"/>
              </a:rPr>
              <a:t>and  take back control of your life</a:t>
            </a:r>
          </a:p>
        </p:txBody>
      </p:sp>
    </p:spTree>
    <p:extLst>
      <p:ext uri="{BB962C8B-B14F-4D97-AF65-F5344CB8AC3E}">
        <p14:creationId xmlns:p14="http://schemas.microsoft.com/office/powerpoint/2010/main" val="1339833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22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Georgia</vt:lpstr>
      <vt:lpstr>Juice ITC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Pixa Build</dc:creator>
  <cp:lastModifiedBy>Pixa Build</cp:lastModifiedBy>
  <cp:revision>2</cp:revision>
  <dcterms:created xsi:type="dcterms:W3CDTF">2018-07-04T15:05:26Z</dcterms:created>
  <dcterms:modified xsi:type="dcterms:W3CDTF">2018-07-04T15:23:00Z</dcterms:modified>
</cp:coreProperties>
</file>