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0552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221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17447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9320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9568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69932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9378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97707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37800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0376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66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CC53-1E3B-49CB-80D6-AE6BCD4789C8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A352E-9947-4024-BDB1-58065961C89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5639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2F7225-CE35-4C52-A8D6-550A9F060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EB2FDF-CE19-472E-A270-E3E1AE5BCB73}"/>
              </a:ext>
            </a:extLst>
          </p:cNvPr>
          <p:cNvSpPr txBox="1"/>
          <p:nvPr/>
        </p:nvSpPr>
        <p:spPr>
          <a:xfrm>
            <a:off x="374072" y="3366655"/>
            <a:ext cx="12967854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4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guafina Script" panose="02000506000000020004" pitchFamily="2" charset="0"/>
              </a:rPr>
              <a:t>calm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2DF8C7-90E3-4521-AF10-434FF46AE294}"/>
              </a:ext>
            </a:extLst>
          </p:cNvPr>
          <p:cNvSpPr txBox="1"/>
          <p:nvPr/>
        </p:nvSpPr>
        <p:spPr>
          <a:xfrm>
            <a:off x="4724401" y="6975124"/>
            <a:ext cx="12967854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4400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guafina Script" panose="02000506000000020004" pitchFamily="2" charset="0"/>
              </a:rPr>
              <a:t>mind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B540D3-0C7F-4DD5-8E18-F40FD508B9A9}"/>
              </a:ext>
            </a:extLst>
          </p:cNvPr>
          <p:cNvSpPr txBox="1"/>
          <p:nvPr/>
        </p:nvSpPr>
        <p:spPr>
          <a:xfrm>
            <a:off x="0" y="28637348"/>
            <a:ext cx="19850100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100" dirty="0">
                <a:solidFill>
                  <a:schemeClr val="bg1"/>
                </a:solidFill>
                <a:latin typeface="Aguafina Script" panose="02000506000000020004" pitchFamily="2" charset="0"/>
              </a:rPr>
              <a:t>~Your Name~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55FCD8-CC4B-4E4C-9603-AA61E965F155}"/>
              </a:ext>
            </a:extLst>
          </p:cNvPr>
          <p:cNvSpPr txBox="1"/>
          <p:nvPr/>
        </p:nvSpPr>
        <p:spPr>
          <a:xfrm>
            <a:off x="0" y="25436950"/>
            <a:ext cx="19850100" cy="293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6167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GB" sz="6167" dirty="0">
                <a:solidFill>
                  <a:schemeClr val="bg1"/>
                </a:solidFill>
                <a:latin typeface="Baskerville Old Face" panose="02020602080505020303" pitchFamily="18" charset="0"/>
              </a:rPr>
              <a:t>Discover how to calm your mind, improve your health,</a:t>
            </a:r>
          </a:p>
          <a:p>
            <a:pPr algn="ctr"/>
            <a:r>
              <a:rPr lang="en-GB" sz="6167" dirty="0">
                <a:solidFill>
                  <a:schemeClr val="bg1"/>
                </a:solidFill>
                <a:latin typeface="Baskerville Old Face" panose="02020602080505020303" pitchFamily="18" charset="0"/>
              </a:rPr>
              <a:t>and take back control of your life</a:t>
            </a:r>
            <a:endParaRPr lang="en-PH" sz="6167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920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24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Aguafina Script</vt:lpstr>
      <vt:lpstr>Arial</vt:lpstr>
      <vt:lpstr>Baskerville Old Face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2018-07-04T16:28:00Z</dcterms:created>
  <dcterms:modified xsi:type="dcterms:W3CDTF">2018-07-04T16:32:55Z</dcterms:modified>
</cp:coreProperties>
</file>