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5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5896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03756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7605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42174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48391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3155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25898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1519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55670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38286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5991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AF658-0261-482E-97C2-A974B282D985}" type="datetimeFigureOut">
              <a:rPr lang="en-PH" smtClean="0"/>
              <a:t>05/07/2018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FECA-A4B2-4C66-AAB4-F39C11B104E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2193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D0B913-F5C5-41E6-A62F-35435CC04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D340C6-0D10-4D43-90D6-8EDF9FFE7ACA}"/>
              </a:ext>
            </a:extLst>
          </p:cNvPr>
          <p:cNvSpPr txBox="1"/>
          <p:nvPr/>
        </p:nvSpPr>
        <p:spPr>
          <a:xfrm>
            <a:off x="0" y="1371598"/>
            <a:ext cx="19847618" cy="516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947" dirty="0">
                <a:ln w="82550">
                  <a:solidFill>
                    <a:schemeClr val="bg1"/>
                  </a:solidFill>
                </a:ln>
                <a:solidFill>
                  <a:srgbClr val="00052A"/>
                </a:solidFill>
                <a:latin typeface="Impact" panose="020B0806030902050204" pitchFamily="34" charset="0"/>
              </a:rPr>
              <a:t>CALM MIND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6F195B-5F6B-4154-8FCE-C7364BDB4BE9}"/>
              </a:ext>
            </a:extLst>
          </p:cNvPr>
          <p:cNvSpPr txBox="1"/>
          <p:nvPr/>
        </p:nvSpPr>
        <p:spPr>
          <a:xfrm>
            <a:off x="0" y="4987632"/>
            <a:ext cx="19850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6000" dirty="0">
              <a:solidFill>
                <a:schemeClr val="bg1"/>
              </a:solidFill>
              <a:latin typeface="Impact" panose="020B0806030902050204" pitchFamily="34" charset="0"/>
            </a:endParaRPr>
          </a:p>
          <a:p>
            <a:pPr algn="ctr"/>
            <a:r>
              <a:rPr lang="en-GB" sz="6000" dirty="0">
                <a:solidFill>
                  <a:schemeClr val="bg1"/>
                </a:solidFill>
                <a:latin typeface="Impact" panose="020B0806030902050204" pitchFamily="34" charset="0"/>
              </a:rPr>
              <a:t>Discover how to calm your mind, improve your health,</a:t>
            </a:r>
          </a:p>
          <a:p>
            <a:pPr algn="ctr"/>
            <a:r>
              <a:rPr lang="en-GB" sz="6000" dirty="0">
                <a:solidFill>
                  <a:schemeClr val="bg1"/>
                </a:solidFill>
                <a:latin typeface="Impact" panose="020B0806030902050204" pitchFamily="34" charset="0"/>
              </a:rPr>
              <a:t>and take back control of your life</a:t>
            </a:r>
            <a:endParaRPr lang="en-PH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014FCF-72FA-4366-B857-BD23A668C599}"/>
              </a:ext>
            </a:extLst>
          </p:cNvPr>
          <p:cNvSpPr txBox="1"/>
          <p:nvPr/>
        </p:nvSpPr>
        <p:spPr>
          <a:xfrm>
            <a:off x="1745673" y="28845165"/>
            <a:ext cx="16500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spc="4000" dirty="0">
                <a:ln>
                  <a:solidFill>
                    <a:schemeClr val="bg1"/>
                  </a:solidFill>
                </a:ln>
                <a:solidFill>
                  <a:srgbClr val="00052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842789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2018-07-04T16:05:08Z</dcterms:created>
  <dcterms:modified xsi:type="dcterms:W3CDTF">2018-07-04T16:14:18Z</dcterms:modified>
</cp:coreProperties>
</file>