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93B9"/>
    <a:srgbClr val="F8BE9D"/>
    <a:srgbClr val="DAC0AE"/>
    <a:srgbClr val="D47C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AAE2-C3AD-4B74-8149-B59B7F793E5C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319A-3C89-40B8-9CB1-76221D5FD01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55462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AAE2-C3AD-4B74-8149-B59B7F793E5C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319A-3C89-40B8-9CB1-76221D5FD01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22856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AAE2-C3AD-4B74-8149-B59B7F793E5C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319A-3C89-40B8-9CB1-76221D5FD01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89207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AAE2-C3AD-4B74-8149-B59B7F793E5C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319A-3C89-40B8-9CB1-76221D5FD01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7291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AAE2-C3AD-4B74-8149-B59B7F793E5C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319A-3C89-40B8-9CB1-76221D5FD01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7736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AAE2-C3AD-4B74-8149-B59B7F793E5C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319A-3C89-40B8-9CB1-76221D5FD01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4701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AAE2-C3AD-4B74-8149-B59B7F793E5C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319A-3C89-40B8-9CB1-76221D5FD01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05579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AAE2-C3AD-4B74-8149-B59B7F793E5C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319A-3C89-40B8-9CB1-76221D5FD01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01156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AAE2-C3AD-4B74-8149-B59B7F793E5C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319A-3C89-40B8-9CB1-76221D5FD01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71124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AAE2-C3AD-4B74-8149-B59B7F793E5C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319A-3C89-40B8-9CB1-76221D5FD01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7932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FAAE2-C3AD-4B74-8149-B59B7F793E5C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4319A-3C89-40B8-9CB1-76221D5FD01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29697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FAAE2-C3AD-4B74-8149-B59B7F793E5C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4319A-3C89-40B8-9CB1-76221D5FD01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65086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FE06F8-7C44-40DF-924E-6CCCC39C4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9AE431-A19E-40FC-B71B-5F2EE3115161}"/>
              </a:ext>
            </a:extLst>
          </p:cNvPr>
          <p:cNvSpPr txBox="1"/>
          <p:nvPr/>
        </p:nvSpPr>
        <p:spPr>
          <a:xfrm rot="20791180">
            <a:off x="-3197084" y="6581921"/>
            <a:ext cx="27153548" cy="85561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20333567" lon="977593" rev="21254235"/>
              </a:camera>
              <a:lightRig rig="threePt" dir="t"/>
            </a:scene3d>
            <a:sp3d z="-6350">
              <a:bevelT h="0"/>
            </a:sp3d>
          </a:bodyPr>
          <a:lstStyle/>
          <a:p>
            <a:pPr algn="ctr"/>
            <a:r>
              <a:rPr lang="en-PH" sz="54000" spc="3000" dirty="0">
                <a:ln w="73025">
                  <a:solidFill>
                    <a:schemeClr val="bg1"/>
                  </a:solidFill>
                </a:ln>
                <a:solidFill>
                  <a:srgbClr val="D47CAC"/>
                </a:solidFill>
                <a:effectLst>
                  <a:outerShdw blurRad="50800" dist="88900" dir="1200000" algn="ctr" rotWithShape="0">
                    <a:srgbClr val="DAC0AE"/>
                  </a:outerShdw>
                </a:effectLst>
                <a:latin typeface="Chaparral Pro" panose="02060503040505020203" pitchFamily="18" charset="0"/>
              </a:rPr>
              <a:t>MIND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52AC2E-AA21-41C7-9AC1-28DB2EB119E4}"/>
              </a:ext>
            </a:extLst>
          </p:cNvPr>
          <p:cNvSpPr txBox="1"/>
          <p:nvPr/>
        </p:nvSpPr>
        <p:spPr>
          <a:xfrm rot="20873720">
            <a:off x="-4142745" y="2952989"/>
            <a:ext cx="19847618" cy="77251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RightUp">
                <a:rot lat="86824" lon="3315741" rev="1233641"/>
              </a:camera>
              <a:lightRig rig="threePt" dir="t"/>
            </a:scene3d>
            <a:flatTx/>
          </a:bodyPr>
          <a:lstStyle/>
          <a:p>
            <a:pPr algn="ctr"/>
            <a:r>
              <a:rPr lang="en-PH" sz="49600" i="1" dirty="0">
                <a:ln>
                  <a:solidFill>
                    <a:schemeClr val="bg1"/>
                  </a:solidFill>
                </a:ln>
                <a:solidFill>
                  <a:srgbClr val="F8BE9D"/>
                </a:solidFill>
                <a:effectLst>
                  <a:outerShdw blurRad="88900" dist="101600" dir="5400000" algn="ctr" rotWithShape="0">
                    <a:srgbClr val="C593B9"/>
                  </a:outerShdw>
                </a:effectLst>
                <a:latin typeface="Dancing Script" panose="03080600040507000D00" pitchFamily="66" charset="0"/>
              </a:rPr>
              <a:t>calm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B2576-C951-4687-B769-3C9B62ABF34E}"/>
              </a:ext>
            </a:extLst>
          </p:cNvPr>
          <p:cNvSpPr txBox="1"/>
          <p:nvPr/>
        </p:nvSpPr>
        <p:spPr>
          <a:xfrm>
            <a:off x="0" y="1747574"/>
            <a:ext cx="198476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600" spc="5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3454CE-487D-4EDC-A72A-6FB14AAF11C2}"/>
              </a:ext>
            </a:extLst>
          </p:cNvPr>
          <p:cNvSpPr txBox="1"/>
          <p:nvPr/>
        </p:nvSpPr>
        <p:spPr>
          <a:xfrm>
            <a:off x="12884727" y="17415167"/>
            <a:ext cx="696289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PH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</a:t>
            </a:r>
          </a:p>
          <a:p>
            <a:pPr algn="r"/>
            <a:r>
              <a:rPr lang="en-PH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how to calm</a:t>
            </a:r>
          </a:p>
          <a:p>
            <a:pPr algn="r"/>
            <a:r>
              <a:rPr lang="en-PH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mind, improve</a:t>
            </a:r>
          </a:p>
          <a:p>
            <a:pPr algn="r"/>
            <a:r>
              <a:rPr lang="en-PH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health, and take</a:t>
            </a:r>
          </a:p>
          <a:p>
            <a:pPr algn="r"/>
            <a:r>
              <a:rPr lang="en-PH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 control of</a:t>
            </a:r>
          </a:p>
          <a:p>
            <a:pPr algn="r"/>
            <a:r>
              <a:rPr lang="en-PH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life</a:t>
            </a:r>
          </a:p>
        </p:txBody>
      </p:sp>
    </p:spTree>
    <p:extLst>
      <p:ext uri="{BB962C8B-B14F-4D97-AF65-F5344CB8AC3E}">
        <p14:creationId xmlns:p14="http://schemas.microsoft.com/office/powerpoint/2010/main" val="4188758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5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Chaparral Pro</vt:lpstr>
      <vt:lpstr>Dancing Script</vt:lpstr>
      <vt:lpstr>Times New Roman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3</cp:revision>
  <dcterms:created xsi:type="dcterms:W3CDTF">2018-07-04T16:38:08Z</dcterms:created>
  <dcterms:modified xsi:type="dcterms:W3CDTF">2018-07-04T16:56:47Z</dcterms:modified>
</cp:coreProperties>
</file>