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4D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2707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26512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75150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97609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00549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54491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70563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78654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34123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395939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33356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01465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EEADE-1F53-4162-A37E-615B94D9FA76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5151F-9E06-41A4-8AA1-769F20B91E73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06612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224EE8-09BB-4BAD-9F99-8982CE929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047EE6-2E0F-422F-BA25-239EAAC370A5}"/>
              </a:ext>
            </a:extLst>
          </p:cNvPr>
          <p:cNvSpPr txBox="1"/>
          <p:nvPr/>
        </p:nvSpPr>
        <p:spPr>
          <a:xfrm>
            <a:off x="-415642" y="15158383"/>
            <a:ext cx="198501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1000" b="1" spc="500" dirty="0">
                <a:solidFill>
                  <a:schemeClr val="bg1"/>
                </a:solidFill>
                <a:latin typeface="Vladimir Script" panose="03050402040407070305" pitchFamily="66" charset="0"/>
              </a:rPr>
              <a:t>Calm Mind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BDBD6D-1DB7-4EEC-8909-281CFD782FD6}"/>
              </a:ext>
            </a:extLst>
          </p:cNvPr>
          <p:cNvSpPr txBox="1"/>
          <p:nvPr/>
        </p:nvSpPr>
        <p:spPr>
          <a:xfrm>
            <a:off x="0" y="18939164"/>
            <a:ext cx="19847618" cy="1848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5706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 how to calm your mind, improve your health,</a:t>
            </a:r>
          </a:p>
          <a:p>
            <a:pPr algn="ctr"/>
            <a:r>
              <a:rPr lang="en-PH" sz="5706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take back control of your life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B5FFEA-26CA-45A2-B7D1-9A4B759F6A00}"/>
              </a:ext>
            </a:extLst>
          </p:cNvPr>
          <p:cNvSpPr txBox="1"/>
          <p:nvPr/>
        </p:nvSpPr>
        <p:spPr>
          <a:xfrm>
            <a:off x="-2482" y="22037040"/>
            <a:ext cx="198476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800" spc="1500" dirty="0">
                <a:solidFill>
                  <a:srgbClr val="524D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3076093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22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Vladimir Script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1</cp:revision>
  <dcterms:created xsi:type="dcterms:W3CDTF">2018-07-04T15:28:24Z</dcterms:created>
  <dcterms:modified xsi:type="dcterms:W3CDTF">2018-07-04T15:35:32Z</dcterms:modified>
</cp:coreProperties>
</file>