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62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07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256A8-7598-4464-90C4-F99BC84A7A7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D1EF-6388-4528-8851-D1148453CA8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58415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256A8-7598-4464-90C4-F99BC84A7A7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D1EF-6388-4528-8851-D1148453CA8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321314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256A8-7598-4464-90C4-F99BC84A7A7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D1EF-6388-4528-8851-D1148453CA8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14555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256A8-7598-4464-90C4-F99BC84A7A7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D1EF-6388-4528-8851-D1148453CA8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1207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256A8-7598-4464-90C4-F99BC84A7A7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D1EF-6388-4528-8851-D1148453CA8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41765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256A8-7598-4464-90C4-F99BC84A7A7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D1EF-6388-4528-8851-D1148453CA8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36768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256A8-7598-4464-90C4-F99BC84A7A7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D1EF-6388-4528-8851-D1148453CA8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52899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256A8-7598-4464-90C4-F99BC84A7A7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D1EF-6388-4528-8851-D1148453CA8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69724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256A8-7598-4464-90C4-F99BC84A7A7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D1EF-6388-4528-8851-D1148453CA8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79208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256A8-7598-4464-90C4-F99BC84A7A7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D1EF-6388-4528-8851-D1148453CA8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4494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256A8-7598-4464-90C4-F99BC84A7A7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BD1EF-6388-4528-8851-D1148453CA8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82678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5256A8-7598-4464-90C4-F99BC84A7A7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BBD1EF-6388-4528-8851-D1148453CA8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91774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5829B27-3E27-441A-8B6C-26CA4D4E7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55B626-7037-4388-B57C-4E0138C03921}"/>
              </a:ext>
            </a:extLst>
          </p:cNvPr>
          <p:cNvSpPr txBox="1"/>
          <p:nvPr/>
        </p:nvSpPr>
        <p:spPr>
          <a:xfrm>
            <a:off x="0" y="21654655"/>
            <a:ext cx="19850100" cy="3778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3952" dirty="0">
                <a:solidFill>
                  <a:schemeClr val="bg1"/>
                </a:solidFill>
                <a:latin typeface="Felix Titling" panose="04060505060202020A04" pitchFamily="82" charset="0"/>
              </a:rPr>
              <a:t>Calm MIND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7E3704-3C97-4274-99E0-980B813FA26D}"/>
              </a:ext>
            </a:extLst>
          </p:cNvPr>
          <p:cNvSpPr txBox="1"/>
          <p:nvPr/>
        </p:nvSpPr>
        <p:spPr>
          <a:xfrm>
            <a:off x="0" y="28554218"/>
            <a:ext cx="1985010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2500" dirty="0">
                <a:solidFill>
                  <a:srgbClr val="C1624C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YOUR NAME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C976CB-985D-4B9D-815A-C5B1EEF10E4E}"/>
              </a:ext>
            </a:extLst>
          </p:cNvPr>
          <p:cNvSpPr txBox="1"/>
          <p:nvPr/>
        </p:nvSpPr>
        <p:spPr>
          <a:xfrm>
            <a:off x="0" y="26060398"/>
            <a:ext cx="198501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5400" spc="200" dirty="0">
                <a:solidFill>
                  <a:schemeClr val="bg1"/>
                </a:solidFill>
                <a:latin typeface="Futura Condensed Extra" pitchFamily="50" charset="0"/>
              </a:rPr>
              <a:t>Discover how to calm your mind, improve your health, </a:t>
            </a:r>
          </a:p>
          <a:p>
            <a:pPr algn="ctr"/>
            <a:r>
              <a:rPr lang="en-PH" sz="5400" spc="200" dirty="0">
                <a:solidFill>
                  <a:schemeClr val="bg1"/>
                </a:solidFill>
                <a:latin typeface="Futura Condensed Extra" pitchFamily="50" charset="0"/>
              </a:rPr>
              <a:t>and take back control of your life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778A19-88CA-4BDF-97F6-890CA1E27864}"/>
              </a:ext>
            </a:extLst>
          </p:cNvPr>
          <p:cNvSpPr txBox="1"/>
          <p:nvPr/>
        </p:nvSpPr>
        <p:spPr>
          <a:xfrm>
            <a:off x="0" y="20519967"/>
            <a:ext cx="19850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400" dirty="0">
                <a:solidFill>
                  <a:schemeClr val="bg1"/>
                </a:solidFill>
                <a:latin typeface="Freestyle Script" panose="030804020302050B0404" pitchFamily="66" charset="0"/>
              </a:rPr>
              <a:t>Lorem ipsum dolor sit amet, consectetuer adipiscing elit. Aenean commodo ligula eget dolor. Aenean massa.</a:t>
            </a:r>
          </a:p>
        </p:txBody>
      </p:sp>
    </p:spTree>
    <p:extLst>
      <p:ext uri="{BB962C8B-B14F-4D97-AF65-F5344CB8AC3E}">
        <p14:creationId xmlns:p14="http://schemas.microsoft.com/office/powerpoint/2010/main" val="34607703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41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Calibri</vt:lpstr>
      <vt:lpstr>Calibri Light</vt:lpstr>
      <vt:lpstr>Felix Titling</vt:lpstr>
      <vt:lpstr>Freestyle Script</vt:lpstr>
      <vt:lpstr>Futura Condensed Extra</vt:lpstr>
      <vt:lpstr>Segoe UI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3</cp:revision>
  <dcterms:created xsi:type="dcterms:W3CDTF">2018-07-04T14:38:07Z</dcterms:created>
  <dcterms:modified xsi:type="dcterms:W3CDTF">2018-07-04T14:56:59Z</dcterms:modified>
</cp:coreProperties>
</file>