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80" r:id="rId3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4445"/>
    <a:srgbClr val="8EB9C4"/>
    <a:srgbClr val="D83542"/>
    <a:srgbClr val="F06932"/>
    <a:srgbClr val="29AFE0"/>
    <a:srgbClr val="4D4D4D"/>
    <a:srgbClr val="292929"/>
    <a:srgbClr val="F59F7E"/>
    <a:srgbClr val="384147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2222910-AD2B-431E-9367-D2C05000A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1229" y="0"/>
            <a:ext cx="19847618" cy="3164444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B3DE343-1C44-477A-B507-F6D9B9368EA2}"/>
              </a:ext>
            </a:extLst>
          </p:cNvPr>
          <p:cNvSpPr/>
          <p:nvPr/>
        </p:nvSpPr>
        <p:spPr>
          <a:xfrm>
            <a:off x="3418" y="946586"/>
            <a:ext cx="1984761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PH" sz="4200" spc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0D82B9-5CC2-4B5E-9A53-B361CA67B1A2}"/>
              </a:ext>
            </a:extLst>
          </p:cNvPr>
          <p:cNvSpPr/>
          <p:nvPr/>
        </p:nvSpPr>
        <p:spPr>
          <a:xfrm>
            <a:off x="2130013" y="1537283"/>
            <a:ext cx="15248761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6700" spc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FDD48F-CABE-4BE4-8EF1-0CD0B59C47D3}"/>
              </a:ext>
            </a:extLst>
          </p:cNvPr>
          <p:cNvSpPr/>
          <p:nvPr/>
        </p:nvSpPr>
        <p:spPr>
          <a:xfrm>
            <a:off x="2061980" y="2647659"/>
            <a:ext cx="149742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vim am,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has.” </a:t>
            </a:r>
            <a:endParaRPr lang="en-PH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06B87A-DEA6-48B1-9A4D-A73380DD9008}"/>
              </a:ext>
            </a:extLst>
          </p:cNvPr>
          <p:cNvSpPr txBox="1"/>
          <p:nvPr/>
        </p:nvSpPr>
        <p:spPr>
          <a:xfrm>
            <a:off x="547319" y="3430043"/>
            <a:ext cx="20588749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0400" dirty="0">
                <a:solidFill>
                  <a:srgbClr val="424445"/>
                </a:solidFill>
                <a:latin typeface="Breamcatcher" panose="04090904080B02020A04" pitchFamily="82" charset="0"/>
              </a:rPr>
              <a:t>EMAIL MARKETING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A81F91-BF2E-4213-B418-219165F4CBAF}"/>
              </a:ext>
            </a:extLst>
          </p:cNvPr>
          <p:cNvSpPr txBox="1"/>
          <p:nvPr/>
        </p:nvSpPr>
        <p:spPr>
          <a:xfrm>
            <a:off x="-469626" y="6989374"/>
            <a:ext cx="215280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000" spc="7000" dirty="0">
                <a:latin typeface="Impact" panose="020B0806030902050204" pitchFamily="34" charset="0"/>
              </a:rPr>
              <a:t>EXCELLENCE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64AC2C-FF35-4A98-A706-3D42531B21AF}"/>
              </a:ext>
            </a:extLst>
          </p:cNvPr>
          <p:cNvSpPr/>
          <p:nvPr/>
        </p:nvSpPr>
        <p:spPr>
          <a:xfrm>
            <a:off x="-539981" y="9404164"/>
            <a:ext cx="205887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600" dirty="0">
                <a:latin typeface="Nirmala UI" panose="020B0502040204020203" pitchFamily="34" charset="0"/>
                <a:cs typeface="Nirmala UI" panose="020B0502040204020203" pitchFamily="34" charset="0"/>
              </a:rPr>
              <a:t>How To Become An Email Marketing Expert  even  If You ‘ve  Never Built An Email List In Your Life</a:t>
            </a:r>
            <a:endParaRPr lang="en-PH" sz="56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211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222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1495</TotalTime>
  <Words>56</Words>
  <Application>Microsoft Office PowerPoint</Application>
  <PresentationFormat>Custom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Breamcatcher</vt:lpstr>
      <vt:lpstr>Calibri</vt:lpstr>
      <vt:lpstr>Calibri Light</vt:lpstr>
      <vt:lpstr>Impact</vt:lpstr>
      <vt:lpstr>Nirmala UI</vt:lpstr>
      <vt:lpstr>Times New Roman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127</cp:revision>
  <dcterms:created xsi:type="dcterms:W3CDTF">2018-06-25T17:04:05Z</dcterms:created>
  <dcterms:modified xsi:type="dcterms:W3CDTF">2018-07-02T17:53:40Z</dcterms:modified>
</cp:coreProperties>
</file>