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3542"/>
    <a:srgbClr val="F06932"/>
    <a:srgbClr val="29AFE0"/>
    <a:srgbClr val="4D4D4D"/>
    <a:srgbClr val="292929"/>
    <a:srgbClr val="F59F7E"/>
    <a:srgbClr val="384147"/>
    <a:srgbClr val="663300"/>
    <a:srgbClr val="FFFFFF"/>
    <a:srgbClr val="AB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E38602-C6CB-446C-9D06-D4AD283CC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" y="9024"/>
            <a:ext cx="19847618" cy="3164444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78768BC-E493-4CDF-BE83-216EC702CABD}"/>
              </a:ext>
            </a:extLst>
          </p:cNvPr>
          <p:cNvSpPr/>
          <p:nvPr/>
        </p:nvSpPr>
        <p:spPr>
          <a:xfrm>
            <a:off x="1093914" y="1251387"/>
            <a:ext cx="17655410" cy="605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PH" sz="4200" spc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628549-159E-4D09-8446-D5ECBAEFC67A}"/>
              </a:ext>
            </a:extLst>
          </p:cNvPr>
          <p:cNvSpPr/>
          <p:nvPr/>
        </p:nvSpPr>
        <p:spPr>
          <a:xfrm>
            <a:off x="3512039" y="2217832"/>
            <a:ext cx="124847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6000" spc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1A96A1-44B4-47D8-BA72-D215C4CDBD18}"/>
              </a:ext>
            </a:extLst>
          </p:cNvPr>
          <p:cNvSpPr/>
          <p:nvPr/>
        </p:nvSpPr>
        <p:spPr>
          <a:xfrm>
            <a:off x="1093914" y="3505680"/>
            <a:ext cx="16725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vim am,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has.” </a:t>
            </a:r>
            <a:endParaRPr lang="en-PH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C5CBA6-35CE-4861-BFE0-C825A1114868}"/>
              </a:ext>
            </a:extLst>
          </p:cNvPr>
          <p:cNvSpPr txBox="1"/>
          <p:nvPr/>
        </p:nvSpPr>
        <p:spPr>
          <a:xfrm>
            <a:off x="-3009679" y="4557168"/>
            <a:ext cx="26369324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5500" dirty="0">
                <a:solidFill>
                  <a:srgbClr val="F06932"/>
                </a:solidFill>
                <a:latin typeface="BadaBoom BB" panose="020B0603050302020204" pitchFamily="34" charset="0"/>
              </a:rPr>
              <a:t>EMAIL</a:t>
            </a:r>
            <a:r>
              <a:rPr lang="en-PH" sz="25500" dirty="0">
                <a:solidFill>
                  <a:srgbClr val="D83542"/>
                </a:solidFill>
                <a:latin typeface="BadaBoom BB" panose="020B0603050302020204" pitchFamily="34" charset="0"/>
              </a:rPr>
              <a:t>MARKETING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54D621-6F81-41B6-8884-47BB37A974DD}"/>
              </a:ext>
            </a:extLst>
          </p:cNvPr>
          <p:cNvSpPr txBox="1"/>
          <p:nvPr/>
        </p:nvSpPr>
        <p:spPr>
          <a:xfrm>
            <a:off x="743485" y="6717666"/>
            <a:ext cx="21518880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8600" dirty="0">
                <a:latin typeface="BadaBoom BB" panose="020B0603050302020204" pitchFamily="34" charset="0"/>
              </a:rPr>
              <a:t>EXCELLENCE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D54B506-9D52-4870-9C6B-43B7E346BA17}"/>
              </a:ext>
            </a:extLst>
          </p:cNvPr>
          <p:cNvSpPr/>
          <p:nvPr/>
        </p:nvSpPr>
        <p:spPr>
          <a:xfrm>
            <a:off x="743485" y="14025448"/>
            <a:ext cx="961971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>
                <a:latin typeface="Nirmala UI" panose="020B0502040204020203" pitchFamily="34" charset="0"/>
                <a:cs typeface="Nirmala UI" panose="020B0502040204020203" pitchFamily="34" charset="0"/>
              </a:rPr>
              <a:t>How To Become An Email Marketing Expert</a:t>
            </a:r>
          </a:p>
          <a:p>
            <a:r>
              <a:rPr lang="en-US" sz="6000" dirty="0">
                <a:latin typeface="Nirmala UI" panose="020B0502040204020203" pitchFamily="34" charset="0"/>
                <a:cs typeface="Nirmala UI" panose="020B0502040204020203" pitchFamily="34" charset="0"/>
              </a:rPr>
              <a:t>Even You ‘ve  Never </a:t>
            </a:r>
          </a:p>
          <a:p>
            <a:r>
              <a:rPr lang="en-US" sz="6000" dirty="0">
                <a:latin typeface="Nirmala UI" panose="020B0502040204020203" pitchFamily="34" charset="0"/>
                <a:cs typeface="Nirmala UI" panose="020B0502040204020203" pitchFamily="34" charset="0"/>
              </a:rPr>
              <a:t>Built An Email List in</a:t>
            </a:r>
          </a:p>
          <a:p>
            <a:r>
              <a:rPr lang="en-US" sz="6000" dirty="0">
                <a:latin typeface="Nirmala UI" panose="020B0502040204020203" pitchFamily="34" charset="0"/>
                <a:cs typeface="Nirmala UI" panose="020B0502040204020203" pitchFamily="34" charset="0"/>
              </a:rPr>
              <a:t>Your Life</a:t>
            </a:r>
            <a:endParaRPr lang="en-PH" sz="6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259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1387</TotalTime>
  <Words>54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BadaBoom BB</vt:lpstr>
      <vt:lpstr>Calibri</vt:lpstr>
      <vt:lpstr>Calibri Light</vt:lpstr>
      <vt:lpstr>Nirmala UI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112</cp:revision>
  <dcterms:created xsi:type="dcterms:W3CDTF">2018-06-25T17:04:05Z</dcterms:created>
  <dcterms:modified xsi:type="dcterms:W3CDTF">2018-07-02T16:05:31Z</dcterms:modified>
</cp:coreProperties>
</file>