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3" r:id="rId2"/>
    <p:sldId id="274" r:id="rId3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9F7E"/>
    <a:srgbClr val="384147"/>
    <a:srgbClr val="663300"/>
    <a:srgbClr val="FFFFFF"/>
    <a:srgbClr val="ABABAB"/>
    <a:srgbClr val="FF9900"/>
    <a:srgbClr val="43363A"/>
    <a:srgbClr val="2C2F32"/>
    <a:srgbClr val="46494A"/>
    <a:srgbClr val="B90F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351B104-3190-4DC0-BC73-67FB6DF72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" y="11520"/>
            <a:ext cx="19847618" cy="316444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BEC6EF9-6F12-4C18-BBD3-5BDC30F464CA}"/>
              </a:ext>
            </a:extLst>
          </p:cNvPr>
          <p:cNvSpPr txBox="1"/>
          <p:nvPr/>
        </p:nvSpPr>
        <p:spPr>
          <a:xfrm>
            <a:off x="-8298503" y="881673"/>
            <a:ext cx="3657600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4200" spc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  <a:endParaRPr lang="en-PH" sz="4200" spc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4A692A-BF79-4C41-91F2-E36AEB867460}"/>
              </a:ext>
            </a:extLst>
          </p:cNvPr>
          <p:cNvSpPr/>
          <p:nvPr/>
        </p:nvSpPr>
        <p:spPr>
          <a:xfrm>
            <a:off x="4876800" y="15499448"/>
            <a:ext cx="97536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en-PH" sz="6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9DF878-8FDD-43EF-9CB0-260A68E31B42}"/>
              </a:ext>
            </a:extLst>
          </p:cNvPr>
          <p:cNvSpPr txBox="1"/>
          <p:nvPr/>
        </p:nvSpPr>
        <p:spPr>
          <a:xfrm>
            <a:off x="743897" y="1913687"/>
            <a:ext cx="184912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00" spc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  <a:endParaRPr lang="en-PH" sz="6700" spc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60BC04-1E26-4D35-9B9F-75D978982835}"/>
              </a:ext>
            </a:extLst>
          </p:cNvPr>
          <p:cNvSpPr txBox="1"/>
          <p:nvPr/>
        </p:nvSpPr>
        <p:spPr>
          <a:xfrm>
            <a:off x="-4923995" y="3641867"/>
            <a:ext cx="28712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vidisse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expetenda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vim an,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nec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mazim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fuisset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nibh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omnium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fierent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has.” </a:t>
            </a:r>
            <a:endParaRPr lang="en-PH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BE6C52-11A7-4E2F-986E-6791153CE610}"/>
              </a:ext>
            </a:extLst>
          </p:cNvPr>
          <p:cNvSpPr txBox="1"/>
          <p:nvPr/>
        </p:nvSpPr>
        <p:spPr>
          <a:xfrm>
            <a:off x="581811" y="3641867"/>
            <a:ext cx="19467871" cy="830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3400" dirty="0">
                <a:latin typeface="Luckiest Guy" panose="02000506000000020004" pitchFamily="2" charset="0"/>
              </a:rPr>
              <a:t>EMAIL</a:t>
            </a:r>
            <a:endParaRPr lang="en-PH" sz="53400" dirty="0">
              <a:latin typeface="Luckiest Guy" panose="02000506000000020004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BAC31E2-5D4A-4973-85D9-B8972F715A26}"/>
              </a:ext>
            </a:extLst>
          </p:cNvPr>
          <p:cNvSpPr/>
          <p:nvPr/>
        </p:nvSpPr>
        <p:spPr>
          <a:xfrm>
            <a:off x="953812" y="5739629"/>
            <a:ext cx="18926977" cy="70480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5200" dirty="0">
                <a:ln w="57150">
                  <a:noFill/>
                </a:ln>
                <a:solidFill>
                  <a:schemeClr val="bg1"/>
                </a:solidFill>
                <a:latin typeface="Mistral" panose="020B0604020202020204" pitchFamily="66" charset="0"/>
              </a:rPr>
              <a:t>marketing</a:t>
            </a:r>
            <a:endParaRPr lang="en-PH" sz="45200" dirty="0">
              <a:ln w="57150">
                <a:noFill/>
              </a:ln>
              <a:solidFill>
                <a:schemeClr val="bg1"/>
              </a:solidFill>
              <a:latin typeface="Mistral" panose="020B06040202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BA2085-D77D-4164-BF6A-C3D899CAE295}"/>
              </a:ext>
            </a:extLst>
          </p:cNvPr>
          <p:cNvSpPr txBox="1"/>
          <p:nvPr/>
        </p:nvSpPr>
        <p:spPr>
          <a:xfrm>
            <a:off x="-1181915" y="5980537"/>
            <a:ext cx="22830503" cy="704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200" dirty="0">
                <a:ln w="57150">
                  <a:solidFill>
                    <a:schemeClr val="bg1"/>
                  </a:solidFill>
                </a:ln>
                <a:latin typeface="Mistral" panose="020B0604020202020204" pitchFamily="66" charset="0"/>
              </a:rPr>
              <a:t>marketing</a:t>
            </a:r>
            <a:endParaRPr lang="en-PH" sz="45200" dirty="0">
              <a:ln w="57150">
                <a:solidFill>
                  <a:schemeClr val="bg1"/>
                </a:solidFill>
              </a:ln>
              <a:latin typeface="Mistral" panose="020B0604020202020204" pitchFamily="66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9F82365-C34C-4FEC-B631-410480FB27BF}"/>
              </a:ext>
            </a:extLst>
          </p:cNvPr>
          <p:cNvSpPr txBox="1"/>
          <p:nvPr/>
        </p:nvSpPr>
        <p:spPr>
          <a:xfrm>
            <a:off x="-952824" y="15545615"/>
            <a:ext cx="2164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Nirmala UI" panose="020B0502040204020203" pitchFamily="34" charset="0"/>
                <a:cs typeface="Nirmala UI" panose="020B0502040204020203" pitchFamily="34" charset="0"/>
              </a:rPr>
              <a:t>How To Become An Email Marketing Expert</a:t>
            </a:r>
          </a:p>
          <a:p>
            <a:pPr algn="ctr"/>
            <a:r>
              <a:rPr lang="en-US" sz="6000" dirty="0">
                <a:latin typeface="Nirmala UI" panose="020B0502040204020203" pitchFamily="34" charset="0"/>
                <a:cs typeface="Nirmala UI" panose="020B0502040204020203" pitchFamily="34" charset="0"/>
              </a:rPr>
              <a:t>Even If You’ve Never Built An Email List In Your Life</a:t>
            </a:r>
            <a:endParaRPr lang="en-PH" sz="6000" dirty="0">
              <a:latin typeface="Nirmala UI" panose="020B0502040204020203" pitchFamily="34" charset="0"/>
              <a:cs typeface="Nirmala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385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39825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1307</TotalTime>
  <Words>54</Words>
  <Application>Microsoft Office PowerPoint</Application>
  <PresentationFormat>Custom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Calibri</vt:lpstr>
      <vt:lpstr>Calibri Light</vt:lpstr>
      <vt:lpstr>Luckiest Guy</vt:lpstr>
      <vt:lpstr>Mistral</vt:lpstr>
      <vt:lpstr>Nirmala UI</vt:lpstr>
      <vt:lpstr>Times New Roman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103</cp:revision>
  <dcterms:created xsi:type="dcterms:W3CDTF">2018-06-25T17:04:05Z</dcterms:created>
  <dcterms:modified xsi:type="dcterms:W3CDTF">2018-07-02T13:40:54Z</dcterms:modified>
</cp:coreProperties>
</file>