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7" r:id="rId2"/>
  </p:sldIdLst>
  <p:sldSz cx="19508788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EB9C4"/>
    <a:srgbClr val="D83542"/>
    <a:srgbClr val="F06932"/>
    <a:srgbClr val="29AFE0"/>
    <a:srgbClr val="4D4D4D"/>
    <a:srgbClr val="292929"/>
    <a:srgbClr val="F59F7E"/>
    <a:srgbClr val="384147"/>
    <a:srgbClr val="6633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25" d="100"/>
          <a:sy n="25" d="100"/>
        </p:scale>
        <p:origin x="1884" y="-17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63159" y="5179238"/>
            <a:ext cx="16582470" cy="11017779"/>
          </a:xfrm>
        </p:spPr>
        <p:txBody>
          <a:bodyPr anchor="b"/>
          <a:lstStyle>
            <a:lvl1pPr algn="ctr"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599" y="16621905"/>
            <a:ext cx="14631591" cy="7640652"/>
          </a:xfrm>
        </p:spPr>
        <p:txBody>
          <a:bodyPr/>
          <a:lstStyle>
            <a:lvl1pPr marL="0" indent="0" algn="ctr">
              <a:buNone/>
              <a:defRPr sz="5120"/>
            </a:lvl1pPr>
            <a:lvl2pPr marL="975436" indent="0" algn="ctr">
              <a:buNone/>
              <a:defRPr sz="4267"/>
            </a:lvl2pPr>
            <a:lvl3pPr marL="1950872" indent="0" algn="ctr">
              <a:buNone/>
              <a:defRPr sz="3840"/>
            </a:lvl3pPr>
            <a:lvl4pPr marL="2926309" indent="0" algn="ctr">
              <a:buNone/>
              <a:defRPr sz="3414"/>
            </a:lvl4pPr>
            <a:lvl5pPr marL="3901745" indent="0" algn="ctr">
              <a:buNone/>
              <a:defRPr sz="3414"/>
            </a:lvl5pPr>
            <a:lvl6pPr marL="4877181" indent="0" algn="ctr">
              <a:buNone/>
              <a:defRPr sz="3414"/>
            </a:lvl6pPr>
            <a:lvl7pPr marL="5852617" indent="0" algn="ctr">
              <a:buNone/>
              <a:defRPr sz="3414"/>
            </a:lvl7pPr>
            <a:lvl8pPr marL="6828053" indent="0" algn="ctr">
              <a:buNone/>
              <a:defRPr sz="3414"/>
            </a:lvl8pPr>
            <a:lvl9pPr marL="7803490" indent="0" algn="ctr">
              <a:buNone/>
              <a:defRPr sz="341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66005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340473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960978" y="1684900"/>
            <a:ext cx="4206582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1230" y="1684900"/>
            <a:ext cx="1237588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87348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845011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069" y="7889735"/>
            <a:ext cx="16826330" cy="13164193"/>
          </a:xfrm>
        </p:spPr>
        <p:txBody>
          <a:bodyPr anchor="b"/>
          <a:lstStyle>
            <a:lvl1pPr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1069" y="21178467"/>
            <a:ext cx="16826330" cy="6922738"/>
          </a:xfrm>
        </p:spPr>
        <p:txBody>
          <a:bodyPr/>
          <a:lstStyle>
            <a:lvl1pPr marL="0" indent="0">
              <a:buNone/>
              <a:defRPr sz="5120">
                <a:solidFill>
                  <a:schemeClr val="tx1"/>
                </a:solidFill>
              </a:defRPr>
            </a:lvl1pPr>
            <a:lvl2pPr marL="975436" indent="0">
              <a:buNone/>
              <a:defRPr sz="4267">
                <a:solidFill>
                  <a:schemeClr val="tx1">
                    <a:tint val="75000"/>
                  </a:schemeClr>
                </a:solidFill>
              </a:defRPr>
            </a:lvl2pPr>
            <a:lvl3pPr marL="1950872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3pPr>
            <a:lvl4pPr marL="2926309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4pPr>
            <a:lvl5pPr marL="3901745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5pPr>
            <a:lvl6pPr marL="4877181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6pPr>
            <a:lvl7pPr marL="5852617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7pPr>
            <a:lvl8pPr marL="6828053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8pPr>
            <a:lvl9pPr marL="7803490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046408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41229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76324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951888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1684907"/>
            <a:ext cx="16826330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3773" y="7757867"/>
            <a:ext cx="8253130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3773" y="11559877"/>
            <a:ext cx="8253130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876325" y="7757867"/>
            <a:ext cx="8293776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876325" y="11559877"/>
            <a:ext cx="8293776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827503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15519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31771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93776" y="4556562"/>
            <a:ext cx="9876324" cy="22489749"/>
          </a:xfrm>
        </p:spPr>
        <p:txBody>
          <a:bodyPr/>
          <a:lstStyle>
            <a:lvl1pPr>
              <a:defRPr sz="6827"/>
            </a:lvl1pPr>
            <a:lvl2pPr>
              <a:defRPr sz="5974"/>
            </a:lvl2pPr>
            <a:lvl3pPr>
              <a:defRPr sz="5120"/>
            </a:lvl3pPr>
            <a:lvl4pPr>
              <a:defRPr sz="4267"/>
            </a:lvl4pPr>
            <a:lvl5pPr>
              <a:defRPr sz="4267"/>
            </a:lvl5pPr>
            <a:lvl6pPr>
              <a:defRPr sz="4267"/>
            </a:lvl6pPr>
            <a:lvl7pPr>
              <a:defRPr sz="4267"/>
            </a:lvl7pPr>
            <a:lvl8pPr>
              <a:defRPr sz="4267"/>
            </a:lvl8pPr>
            <a:lvl9pPr>
              <a:defRPr sz="4267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08607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293776" y="4556562"/>
            <a:ext cx="9876324" cy="22489749"/>
          </a:xfrm>
        </p:spPr>
        <p:txBody>
          <a:bodyPr anchor="t"/>
          <a:lstStyle>
            <a:lvl1pPr marL="0" indent="0">
              <a:buNone/>
              <a:defRPr sz="6827"/>
            </a:lvl1pPr>
            <a:lvl2pPr marL="975436" indent="0">
              <a:buNone/>
              <a:defRPr sz="5974"/>
            </a:lvl2pPr>
            <a:lvl3pPr marL="1950872" indent="0">
              <a:buNone/>
              <a:defRPr sz="5120"/>
            </a:lvl3pPr>
            <a:lvl4pPr marL="2926309" indent="0">
              <a:buNone/>
              <a:defRPr sz="4267"/>
            </a:lvl4pPr>
            <a:lvl5pPr marL="3901745" indent="0">
              <a:buNone/>
              <a:defRPr sz="4267"/>
            </a:lvl5pPr>
            <a:lvl6pPr marL="4877181" indent="0">
              <a:buNone/>
              <a:defRPr sz="4267"/>
            </a:lvl6pPr>
            <a:lvl7pPr marL="5852617" indent="0">
              <a:buNone/>
              <a:defRPr sz="4267"/>
            </a:lvl7pPr>
            <a:lvl8pPr marL="6828053" indent="0">
              <a:buNone/>
              <a:defRPr sz="4267"/>
            </a:lvl8pPr>
            <a:lvl9pPr marL="7803490" indent="0">
              <a:buNone/>
              <a:defRPr sz="42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4108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41229" y="1684907"/>
            <a:ext cx="16826330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229" y="8424499"/>
            <a:ext cx="16826330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41229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62286" y="29331914"/>
            <a:ext cx="6584216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778082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989393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50872" rtl="0" eaLnBrk="1" latinLnBrk="0" hangingPunct="1">
        <a:lnSpc>
          <a:spcPct val="90000"/>
        </a:lnSpc>
        <a:spcBef>
          <a:spcPct val="0"/>
        </a:spcBef>
        <a:buNone/>
        <a:defRPr sz="93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7718" indent="-487718" algn="l" defTabSz="1950872" rtl="0" eaLnBrk="1" latinLnBrk="0" hangingPunct="1">
        <a:lnSpc>
          <a:spcPct val="90000"/>
        </a:lnSpc>
        <a:spcBef>
          <a:spcPts val="2134"/>
        </a:spcBef>
        <a:buFont typeface="Arial" panose="020B0604020202020204" pitchFamily="34" charset="0"/>
        <a:buChar char="•"/>
        <a:defRPr sz="5974" kern="1200">
          <a:solidFill>
            <a:schemeClr val="tx1"/>
          </a:solidFill>
          <a:latin typeface="+mn-lt"/>
          <a:ea typeface="+mn-ea"/>
          <a:cs typeface="+mn-cs"/>
        </a:defRPr>
      </a:lvl1pPr>
      <a:lvl2pPr marL="1463154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5120" kern="1200">
          <a:solidFill>
            <a:schemeClr val="tx1"/>
          </a:solidFill>
          <a:latin typeface="+mn-lt"/>
          <a:ea typeface="+mn-ea"/>
          <a:cs typeface="+mn-cs"/>
        </a:defRPr>
      </a:lvl2pPr>
      <a:lvl3pPr marL="2438591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3pPr>
      <a:lvl4pPr marL="3414027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4389463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5364899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6340335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7315772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8291208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1pPr>
      <a:lvl2pPr marL="975436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2pPr>
      <a:lvl3pPr marL="1950872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3pPr>
      <a:lvl4pPr marL="2926309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3901745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4877181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5852617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6828053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780349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D37E42-4B97-4006-B08B-CA72BC6B92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6" y="11251"/>
            <a:ext cx="19847618" cy="31644443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DE6374C-6804-4913-AF7A-F809E1D993D4}"/>
              </a:ext>
            </a:extLst>
          </p:cNvPr>
          <p:cNvSpPr/>
          <p:nvPr/>
        </p:nvSpPr>
        <p:spPr>
          <a:xfrm>
            <a:off x="-1425939" y="1129466"/>
            <a:ext cx="22360666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4000"/>
              </a:lnSpc>
            </a:pPr>
            <a:r>
              <a:rPr lang="en-PH" sz="4200" spc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 NEW YORK TIMES BEST SELLING AUTHOR ~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D4E2CB6-7DF2-4823-A755-B9191B7EE4D9}"/>
              </a:ext>
            </a:extLst>
          </p:cNvPr>
          <p:cNvSpPr/>
          <p:nvPr/>
        </p:nvSpPr>
        <p:spPr>
          <a:xfrm>
            <a:off x="2890471" y="1977488"/>
            <a:ext cx="13846681" cy="1126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PH" sz="6700" spc="5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NAME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BACF9BA-85C1-4655-83AF-A33D40F46C85}"/>
              </a:ext>
            </a:extLst>
          </p:cNvPr>
          <p:cNvSpPr/>
          <p:nvPr/>
        </p:nvSpPr>
        <p:spPr>
          <a:xfrm>
            <a:off x="2440972" y="3095898"/>
            <a:ext cx="146268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“Lorem ipsum dolor sit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amet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vidisse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expetenda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vim am,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nec</a:t>
            </a:r>
            <a:endParaRPr lang="en-US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Mazim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fuisset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ne,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nibh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omnium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fierent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has.” </a:t>
            </a:r>
            <a:endParaRPr lang="en-PH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41B8C1D-CA91-4F3C-B0FB-34F6A74F5A03}"/>
              </a:ext>
            </a:extLst>
          </p:cNvPr>
          <p:cNvSpPr txBox="1"/>
          <p:nvPr/>
        </p:nvSpPr>
        <p:spPr>
          <a:xfrm>
            <a:off x="163352" y="2375602"/>
            <a:ext cx="19847618" cy="9771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62900" dirty="0">
                <a:solidFill>
                  <a:schemeClr val="bg1"/>
                </a:solidFill>
                <a:latin typeface="Tw Cen MT" panose="020B0602020104020603" pitchFamily="34" charset="0"/>
              </a:rPr>
              <a:t>EMAIL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8F20F4E-D63F-4042-BFCF-B23037319205}"/>
              </a:ext>
            </a:extLst>
          </p:cNvPr>
          <p:cNvSpPr txBox="1"/>
          <p:nvPr/>
        </p:nvSpPr>
        <p:spPr>
          <a:xfrm>
            <a:off x="-2163287" y="9739202"/>
            <a:ext cx="23835360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4600" dirty="0">
                <a:solidFill>
                  <a:schemeClr val="bg1"/>
                </a:solidFill>
                <a:latin typeface="Tw Cen MT" panose="020B0602020104020603" pitchFamily="34" charset="0"/>
              </a:rPr>
              <a:t>MARKETING EXCELLENCE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BC0F699-BE84-4C5D-ADE6-A70BF3A03092}"/>
              </a:ext>
            </a:extLst>
          </p:cNvPr>
          <p:cNvSpPr/>
          <p:nvPr/>
        </p:nvSpPr>
        <p:spPr>
          <a:xfrm>
            <a:off x="-4601688" y="12118902"/>
            <a:ext cx="28863768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100" dirty="0">
                <a:solidFill>
                  <a:schemeClr val="bg1"/>
                </a:solidFill>
                <a:latin typeface="Tw Cen MT" panose="020B0602020104020603" pitchFamily="34" charset="0"/>
              </a:rPr>
              <a:t>How To Become An Email Marketing Expert even  IF You ‘ve </a:t>
            </a:r>
          </a:p>
          <a:p>
            <a:pPr algn="ctr"/>
            <a:r>
              <a:rPr lang="en-US" sz="6100" dirty="0">
                <a:solidFill>
                  <a:schemeClr val="bg1"/>
                </a:solidFill>
                <a:latin typeface="Tw Cen MT" panose="020B0602020104020603" pitchFamily="34" charset="0"/>
              </a:rPr>
              <a:t> Never Built An Email List In Your Life</a:t>
            </a:r>
            <a:endParaRPr lang="en-PH" sz="6100" dirty="0">
              <a:solidFill>
                <a:schemeClr val="bg1"/>
              </a:solidFill>
              <a:latin typeface="Tw Cen MT" panose="020B06020201040206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02459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1437</TotalTime>
  <Words>57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Tw Cen MT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rivera</dc:creator>
  <cp:lastModifiedBy>brian rivera</cp:lastModifiedBy>
  <cp:revision>118</cp:revision>
  <dcterms:created xsi:type="dcterms:W3CDTF">2018-06-25T17:04:05Z</dcterms:created>
  <dcterms:modified xsi:type="dcterms:W3CDTF">2018-07-02T16:55:00Z</dcterms:modified>
</cp:coreProperties>
</file>