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</p:sldIdLst>
  <p:sldSz cx="19508788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9C4"/>
    <a:srgbClr val="D83542"/>
    <a:srgbClr val="F06932"/>
    <a:srgbClr val="29AFE0"/>
    <a:srgbClr val="4D4D4D"/>
    <a:srgbClr val="292929"/>
    <a:srgbClr val="F59F7E"/>
    <a:srgbClr val="384147"/>
    <a:srgbClr val="66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6" d="100"/>
          <a:sy n="16" d="100"/>
        </p:scale>
        <p:origin x="2460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3159" y="5179238"/>
            <a:ext cx="16582470" cy="11017779"/>
          </a:xfrm>
        </p:spPr>
        <p:txBody>
          <a:bodyPr anchor="b"/>
          <a:lstStyle>
            <a:lvl1pPr algn="ctr"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599" y="16621905"/>
            <a:ext cx="14631591" cy="7640652"/>
          </a:xfrm>
        </p:spPr>
        <p:txBody>
          <a:bodyPr/>
          <a:lstStyle>
            <a:lvl1pPr marL="0" indent="0" algn="ctr">
              <a:buNone/>
              <a:defRPr sz="5120"/>
            </a:lvl1pPr>
            <a:lvl2pPr marL="975436" indent="0" algn="ctr">
              <a:buNone/>
              <a:defRPr sz="4267"/>
            </a:lvl2pPr>
            <a:lvl3pPr marL="1950872" indent="0" algn="ctr">
              <a:buNone/>
              <a:defRPr sz="3840"/>
            </a:lvl3pPr>
            <a:lvl4pPr marL="2926309" indent="0" algn="ctr">
              <a:buNone/>
              <a:defRPr sz="3414"/>
            </a:lvl4pPr>
            <a:lvl5pPr marL="3901745" indent="0" algn="ctr">
              <a:buNone/>
              <a:defRPr sz="3414"/>
            </a:lvl5pPr>
            <a:lvl6pPr marL="4877181" indent="0" algn="ctr">
              <a:buNone/>
              <a:defRPr sz="3414"/>
            </a:lvl6pPr>
            <a:lvl7pPr marL="5852617" indent="0" algn="ctr">
              <a:buNone/>
              <a:defRPr sz="3414"/>
            </a:lvl7pPr>
            <a:lvl8pPr marL="6828053" indent="0" algn="ctr">
              <a:buNone/>
              <a:defRPr sz="3414"/>
            </a:lvl8pPr>
            <a:lvl9pPr marL="7803490" indent="0" algn="ctr">
              <a:buNone/>
              <a:defRPr sz="341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66005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0473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60978" y="1684900"/>
            <a:ext cx="4206582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230" y="1684900"/>
            <a:ext cx="1237588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8734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4501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069" y="7889735"/>
            <a:ext cx="16826330" cy="13164193"/>
          </a:xfrm>
        </p:spPr>
        <p:txBody>
          <a:bodyPr anchor="b"/>
          <a:lstStyle>
            <a:lvl1pPr>
              <a:defRPr sz="128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069" y="21178467"/>
            <a:ext cx="16826330" cy="6922738"/>
          </a:xfrm>
        </p:spPr>
        <p:txBody>
          <a:bodyPr/>
          <a:lstStyle>
            <a:lvl1pPr marL="0" indent="0">
              <a:buNone/>
              <a:defRPr sz="5120">
                <a:solidFill>
                  <a:schemeClr val="tx1"/>
                </a:solidFill>
              </a:defRPr>
            </a:lvl1pPr>
            <a:lvl2pPr marL="975436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2pPr>
            <a:lvl3pPr marL="1950872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3pPr>
            <a:lvl4pPr marL="2926309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4pPr>
            <a:lvl5pPr marL="3901745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5pPr>
            <a:lvl6pPr marL="4877181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6pPr>
            <a:lvl7pPr marL="5852617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7pPr>
            <a:lvl8pPr marL="6828053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8pPr>
            <a:lvl9pPr marL="7803490" indent="0">
              <a:buNone/>
              <a:defRPr sz="341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6408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229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6324" y="8424499"/>
            <a:ext cx="8291235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5188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1684907"/>
            <a:ext cx="16826330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773" y="7757867"/>
            <a:ext cx="8253130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773" y="11559877"/>
            <a:ext cx="8253130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6325" y="7757867"/>
            <a:ext cx="8293776" cy="3802011"/>
          </a:xfrm>
        </p:spPr>
        <p:txBody>
          <a:bodyPr anchor="b"/>
          <a:lstStyle>
            <a:lvl1pPr marL="0" indent="0">
              <a:buNone/>
              <a:defRPr sz="5120" b="1"/>
            </a:lvl1pPr>
            <a:lvl2pPr marL="975436" indent="0">
              <a:buNone/>
              <a:defRPr sz="4267" b="1"/>
            </a:lvl2pPr>
            <a:lvl3pPr marL="1950872" indent="0">
              <a:buNone/>
              <a:defRPr sz="3840" b="1"/>
            </a:lvl3pPr>
            <a:lvl4pPr marL="2926309" indent="0">
              <a:buNone/>
              <a:defRPr sz="3414" b="1"/>
            </a:lvl4pPr>
            <a:lvl5pPr marL="3901745" indent="0">
              <a:buNone/>
              <a:defRPr sz="3414" b="1"/>
            </a:lvl5pPr>
            <a:lvl6pPr marL="4877181" indent="0">
              <a:buNone/>
              <a:defRPr sz="3414" b="1"/>
            </a:lvl6pPr>
            <a:lvl7pPr marL="5852617" indent="0">
              <a:buNone/>
              <a:defRPr sz="3414" b="1"/>
            </a:lvl7pPr>
            <a:lvl8pPr marL="6828053" indent="0">
              <a:buNone/>
              <a:defRPr sz="3414" b="1"/>
            </a:lvl8pPr>
            <a:lvl9pPr marL="7803490" indent="0">
              <a:buNone/>
              <a:defRPr sz="341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6325" y="11559877"/>
            <a:ext cx="8293776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27503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551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177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776" y="4556562"/>
            <a:ext cx="9876324" cy="22489749"/>
          </a:xfrm>
        </p:spPr>
        <p:txBody>
          <a:bodyPr/>
          <a:lstStyle>
            <a:lvl1pPr>
              <a:defRPr sz="6827"/>
            </a:lvl1pPr>
            <a:lvl2pPr>
              <a:defRPr sz="5974"/>
            </a:lvl2pPr>
            <a:lvl3pPr>
              <a:defRPr sz="5120"/>
            </a:lvl3pPr>
            <a:lvl4pPr>
              <a:defRPr sz="4267"/>
            </a:lvl4pPr>
            <a:lvl5pPr>
              <a:defRPr sz="4267"/>
            </a:lvl5pPr>
            <a:lvl6pPr>
              <a:defRPr sz="4267"/>
            </a:lvl6pPr>
            <a:lvl7pPr>
              <a:defRPr sz="4267"/>
            </a:lvl7pPr>
            <a:lvl8pPr>
              <a:defRPr sz="4267"/>
            </a:lvl8pPr>
            <a:lvl9pPr>
              <a:defRPr sz="4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08607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770" y="2109788"/>
            <a:ext cx="6292092" cy="7384256"/>
          </a:xfrm>
        </p:spPr>
        <p:txBody>
          <a:bodyPr anchor="b"/>
          <a:lstStyle>
            <a:lvl1pPr>
              <a:defRPr sz="68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776" y="4556562"/>
            <a:ext cx="9876324" cy="22489749"/>
          </a:xfrm>
        </p:spPr>
        <p:txBody>
          <a:bodyPr anchor="t"/>
          <a:lstStyle>
            <a:lvl1pPr marL="0" indent="0">
              <a:buNone/>
              <a:defRPr sz="6827"/>
            </a:lvl1pPr>
            <a:lvl2pPr marL="975436" indent="0">
              <a:buNone/>
              <a:defRPr sz="5974"/>
            </a:lvl2pPr>
            <a:lvl3pPr marL="1950872" indent="0">
              <a:buNone/>
              <a:defRPr sz="5120"/>
            </a:lvl3pPr>
            <a:lvl4pPr marL="2926309" indent="0">
              <a:buNone/>
              <a:defRPr sz="4267"/>
            </a:lvl4pPr>
            <a:lvl5pPr marL="3901745" indent="0">
              <a:buNone/>
              <a:defRPr sz="4267"/>
            </a:lvl5pPr>
            <a:lvl6pPr marL="4877181" indent="0">
              <a:buNone/>
              <a:defRPr sz="4267"/>
            </a:lvl6pPr>
            <a:lvl7pPr marL="5852617" indent="0">
              <a:buNone/>
              <a:defRPr sz="4267"/>
            </a:lvl7pPr>
            <a:lvl8pPr marL="6828053" indent="0">
              <a:buNone/>
              <a:defRPr sz="4267"/>
            </a:lvl8pPr>
            <a:lvl9pPr marL="7803490" indent="0">
              <a:buNone/>
              <a:defRPr sz="42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770" y="9494044"/>
            <a:ext cx="6292092" cy="17588891"/>
          </a:xfrm>
        </p:spPr>
        <p:txBody>
          <a:bodyPr/>
          <a:lstStyle>
            <a:lvl1pPr marL="0" indent="0">
              <a:buNone/>
              <a:defRPr sz="3414"/>
            </a:lvl1pPr>
            <a:lvl2pPr marL="975436" indent="0">
              <a:buNone/>
              <a:defRPr sz="2987"/>
            </a:lvl2pPr>
            <a:lvl3pPr marL="1950872" indent="0">
              <a:buNone/>
              <a:defRPr sz="2560"/>
            </a:lvl3pPr>
            <a:lvl4pPr marL="2926309" indent="0">
              <a:buNone/>
              <a:defRPr sz="2134"/>
            </a:lvl4pPr>
            <a:lvl5pPr marL="3901745" indent="0">
              <a:buNone/>
              <a:defRPr sz="2134"/>
            </a:lvl5pPr>
            <a:lvl6pPr marL="4877181" indent="0">
              <a:buNone/>
              <a:defRPr sz="2134"/>
            </a:lvl6pPr>
            <a:lvl7pPr marL="5852617" indent="0">
              <a:buNone/>
              <a:defRPr sz="2134"/>
            </a:lvl7pPr>
            <a:lvl8pPr marL="6828053" indent="0">
              <a:buNone/>
              <a:defRPr sz="2134"/>
            </a:lvl8pPr>
            <a:lvl9pPr marL="7803490" indent="0">
              <a:buNone/>
              <a:defRPr sz="2134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4108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229" y="1684907"/>
            <a:ext cx="16826330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229" y="8424499"/>
            <a:ext cx="16826330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229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28DE0-F6A6-423D-A5BB-9B25BDA9E7D4}" type="datetimeFigureOut">
              <a:rPr lang="en-PH" smtClean="0"/>
              <a:t>02/07/2018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2286" y="29331914"/>
            <a:ext cx="6584216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8082" y="29331914"/>
            <a:ext cx="4389477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B1FDE-D4AE-478E-A49D-09EF2608C4B9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89393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50872" rtl="0" eaLnBrk="1" latinLnBrk="0" hangingPunct="1">
        <a:lnSpc>
          <a:spcPct val="90000"/>
        </a:lnSpc>
        <a:spcBef>
          <a:spcPct val="0"/>
        </a:spcBef>
        <a:buNone/>
        <a:defRPr sz="9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7718" indent="-487718" algn="l" defTabSz="1950872" rtl="0" eaLnBrk="1" latinLnBrk="0" hangingPunct="1">
        <a:lnSpc>
          <a:spcPct val="90000"/>
        </a:lnSpc>
        <a:spcBef>
          <a:spcPts val="2134"/>
        </a:spcBef>
        <a:buFont typeface="Arial" panose="020B0604020202020204" pitchFamily="34" charset="0"/>
        <a:buChar char="•"/>
        <a:defRPr sz="5974" kern="1200">
          <a:solidFill>
            <a:schemeClr val="tx1"/>
          </a:solidFill>
          <a:latin typeface="+mn-lt"/>
          <a:ea typeface="+mn-ea"/>
          <a:cs typeface="+mn-cs"/>
        </a:defRPr>
      </a:lvl1pPr>
      <a:lvl2pPr marL="1463154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512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91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3pPr>
      <a:lvl4pPr marL="3414027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4389463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5364899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6340335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7315772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8291208" indent="-487718" algn="l" defTabSz="1950872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975436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2pPr>
      <a:lvl3pPr marL="1950872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3pPr>
      <a:lvl4pPr marL="2926309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4pPr>
      <a:lvl5pPr marL="3901745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5pPr>
      <a:lvl6pPr marL="4877181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6pPr>
      <a:lvl7pPr marL="5852617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7pPr>
      <a:lvl8pPr marL="6828053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8pPr>
      <a:lvl9pPr marL="7803490" algn="l" defTabSz="1950872" rtl="0" eaLnBrk="1" latinLnBrk="0" hangingPunct="1">
        <a:defRPr sz="38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ADA856-6B12-4C09-87D0-3170E9DC9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1" y="5760"/>
            <a:ext cx="19847618" cy="31644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61C333-81A2-45D4-8C07-E38C84FF3744}"/>
              </a:ext>
            </a:extLst>
          </p:cNvPr>
          <p:cNvSpPr txBox="1"/>
          <p:nvPr/>
        </p:nvSpPr>
        <p:spPr>
          <a:xfrm>
            <a:off x="-4083526" y="1402080"/>
            <a:ext cx="27919680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PH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799386-5C4B-463D-A25E-83529DFD6E03}"/>
              </a:ext>
            </a:extLst>
          </p:cNvPr>
          <p:cNvSpPr/>
          <p:nvPr/>
        </p:nvSpPr>
        <p:spPr>
          <a:xfrm>
            <a:off x="3168920" y="2109220"/>
            <a:ext cx="13170947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6700" spc="5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7B9E8E-92DB-4A15-9F4A-32E1B7676B98}"/>
              </a:ext>
            </a:extLst>
          </p:cNvPr>
          <p:cNvSpPr/>
          <p:nvPr/>
        </p:nvSpPr>
        <p:spPr>
          <a:xfrm>
            <a:off x="2742200" y="3350205"/>
            <a:ext cx="131709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“Lorem ipsum dolor sit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vidisse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expetenda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vim am,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</a:t>
            </a: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Mazim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fuisset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ne,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nibh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omnium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fierent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has.” </a:t>
            </a:r>
            <a:endParaRPr lang="en-PH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E06528-204C-4AA3-822B-F7D818A392FF}"/>
              </a:ext>
            </a:extLst>
          </p:cNvPr>
          <p:cNvSpPr txBox="1"/>
          <p:nvPr/>
        </p:nvSpPr>
        <p:spPr>
          <a:xfrm rot="20894954">
            <a:off x="-11071984" y="15660948"/>
            <a:ext cx="40419067" cy="9864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3500" i="1" dirty="0">
                <a:solidFill>
                  <a:schemeClr val="bg1"/>
                </a:solidFill>
                <a:latin typeface="Impact" panose="020B0806030902050204" pitchFamily="34" charset="0"/>
              </a:rPr>
              <a:t>EMAIL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1F5C76-0CB0-4205-B8BB-B5AA5C7E45A1}"/>
              </a:ext>
            </a:extLst>
          </p:cNvPr>
          <p:cNvSpPr txBox="1"/>
          <p:nvPr/>
        </p:nvSpPr>
        <p:spPr>
          <a:xfrm rot="20808968">
            <a:off x="-1652370" y="23770809"/>
            <a:ext cx="2292096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5500" i="1" dirty="0">
                <a:solidFill>
                  <a:srgbClr val="8EB9C4"/>
                </a:solidFill>
                <a:latin typeface="Impact" panose="020B0806030902050204" pitchFamily="34" charset="0"/>
              </a:rPr>
              <a:t>MARKETING EXCELLENCE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4271A4-5E9F-413E-A474-7857E33FE9A2}"/>
              </a:ext>
            </a:extLst>
          </p:cNvPr>
          <p:cNvSpPr/>
          <p:nvPr/>
        </p:nvSpPr>
        <p:spPr>
          <a:xfrm rot="20768958">
            <a:off x="-1056706" y="26211558"/>
            <a:ext cx="2231136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800" i="1" dirty="0">
                <a:solidFill>
                  <a:schemeClr val="bg1"/>
                </a:solidFill>
                <a:latin typeface="Impact" panose="020B0806030902050204" pitchFamily="34" charset="0"/>
              </a:rPr>
              <a:t>HOW TO BECOME AN EMAIL MARKETING EXPERTEVEN  IF </a:t>
            </a:r>
          </a:p>
          <a:p>
            <a:pPr algn="ctr"/>
            <a:r>
              <a:rPr lang="en-US" sz="6800" i="1" dirty="0">
                <a:solidFill>
                  <a:schemeClr val="bg1"/>
                </a:solidFill>
                <a:latin typeface="Impact" panose="020B0806030902050204" pitchFamily="34" charset="0"/>
              </a:rPr>
              <a:t>YOU ‘VE  NEVER BUILT AN EMAIL LIST IN YOUR LIFE</a:t>
            </a:r>
            <a:endParaRPr lang="en-PH" sz="6800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214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1412</TotalTime>
  <Words>55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rivera</dc:creator>
  <cp:lastModifiedBy>brian rivera</cp:lastModifiedBy>
  <cp:revision>115</cp:revision>
  <dcterms:created xsi:type="dcterms:W3CDTF">2018-06-25T17:04:05Z</dcterms:created>
  <dcterms:modified xsi:type="dcterms:W3CDTF">2018-07-02T16:30:09Z</dcterms:modified>
</cp:coreProperties>
</file>