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4" r:id="rId2"/>
  </p:sldIdLst>
  <p:sldSz cx="19508788" cy="31646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9AFE0"/>
    <a:srgbClr val="4D4D4D"/>
    <a:srgbClr val="292929"/>
    <a:srgbClr val="F59F7E"/>
    <a:srgbClr val="384147"/>
    <a:srgbClr val="663300"/>
    <a:srgbClr val="FFFFFF"/>
    <a:srgbClr val="ABABAB"/>
    <a:srgbClr val="FF9900"/>
    <a:srgbClr val="4336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6" d="100"/>
          <a:sy n="16" d="100"/>
        </p:scale>
        <p:origin x="24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63159" y="5179238"/>
            <a:ext cx="16582470" cy="11017779"/>
          </a:xfrm>
        </p:spPr>
        <p:txBody>
          <a:bodyPr anchor="b"/>
          <a:lstStyle>
            <a:lvl1pPr algn="ctr">
              <a:defRPr sz="1280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8599" y="16621905"/>
            <a:ext cx="14631591" cy="7640652"/>
          </a:xfrm>
        </p:spPr>
        <p:txBody>
          <a:bodyPr/>
          <a:lstStyle>
            <a:lvl1pPr marL="0" indent="0" algn="ctr">
              <a:buNone/>
              <a:defRPr sz="5120"/>
            </a:lvl1pPr>
            <a:lvl2pPr marL="975436" indent="0" algn="ctr">
              <a:buNone/>
              <a:defRPr sz="4267"/>
            </a:lvl2pPr>
            <a:lvl3pPr marL="1950872" indent="0" algn="ctr">
              <a:buNone/>
              <a:defRPr sz="3840"/>
            </a:lvl3pPr>
            <a:lvl4pPr marL="2926309" indent="0" algn="ctr">
              <a:buNone/>
              <a:defRPr sz="3414"/>
            </a:lvl4pPr>
            <a:lvl5pPr marL="3901745" indent="0" algn="ctr">
              <a:buNone/>
              <a:defRPr sz="3414"/>
            </a:lvl5pPr>
            <a:lvl6pPr marL="4877181" indent="0" algn="ctr">
              <a:buNone/>
              <a:defRPr sz="3414"/>
            </a:lvl6pPr>
            <a:lvl7pPr marL="5852617" indent="0" algn="ctr">
              <a:buNone/>
              <a:defRPr sz="3414"/>
            </a:lvl7pPr>
            <a:lvl8pPr marL="6828053" indent="0" algn="ctr">
              <a:buNone/>
              <a:defRPr sz="3414"/>
            </a:lvl8pPr>
            <a:lvl9pPr marL="7803490" indent="0" algn="ctr">
              <a:buNone/>
              <a:defRPr sz="3414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5660056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3404735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960978" y="1684900"/>
            <a:ext cx="4206582" cy="2681921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41230" y="1684900"/>
            <a:ext cx="12375887" cy="2681921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487348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8450117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069" y="7889735"/>
            <a:ext cx="16826330" cy="13164193"/>
          </a:xfrm>
        </p:spPr>
        <p:txBody>
          <a:bodyPr anchor="b"/>
          <a:lstStyle>
            <a:lvl1pPr>
              <a:defRPr sz="1280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1069" y="21178467"/>
            <a:ext cx="16826330" cy="6922738"/>
          </a:xfrm>
        </p:spPr>
        <p:txBody>
          <a:bodyPr/>
          <a:lstStyle>
            <a:lvl1pPr marL="0" indent="0">
              <a:buNone/>
              <a:defRPr sz="5120">
                <a:solidFill>
                  <a:schemeClr val="tx1"/>
                </a:solidFill>
              </a:defRPr>
            </a:lvl1pPr>
            <a:lvl2pPr marL="975436" indent="0">
              <a:buNone/>
              <a:defRPr sz="4267">
                <a:solidFill>
                  <a:schemeClr val="tx1">
                    <a:tint val="75000"/>
                  </a:schemeClr>
                </a:solidFill>
              </a:defRPr>
            </a:lvl2pPr>
            <a:lvl3pPr marL="1950872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3pPr>
            <a:lvl4pPr marL="2926309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4pPr>
            <a:lvl5pPr marL="3901745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5pPr>
            <a:lvl6pPr marL="4877181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6pPr>
            <a:lvl7pPr marL="5852617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7pPr>
            <a:lvl8pPr marL="6828053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8pPr>
            <a:lvl9pPr marL="7803490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0464084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41229" y="8424499"/>
            <a:ext cx="8291235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876324" y="8424499"/>
            <a:ext cx="8291235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9518884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770" y="1684907"/>
            <a:ext cx="16826330" cy="61169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3773" y="7757867"/>
            <a:ext cx="8253130" cy="3802011"/>
          </a:xfrm>
        </p:spPr>
        <p:txBody>
          <a:bodyPr anchor="b"/>
          <a:lstStyle>
            <a:lvl1pPr marL="0" indent="0">
              <a:buNone/>
              <a:defRPr sz="5120" b="1"/>
            </a:lvl1pPr>
            <a:lvl2pPr marL="975436" indent="0">
              <a:buNone/>
              <a:defRPr sz="4267" b="1"/>
            </a:lvl2pPr>
            <a:lvl3pPr marL="1950872" indent="0">
              <a:buNone/>
              <a:defRPr sz="3840" b="1"/>
            </a:lvl3pPr>
            <a:lvl4pPr marL="2926309" indent="0">
              <a:buNone/>
              <a:defRPr sz="3414" b="1"/>
            </a:lvl4pPr>
            <a:lvl5pPr marL="3901745" indent="0">
              <a:buNone/>
              <a:defRPr sz="3414" b="1"/>
            </a:lvl5pPr>
            <a:lvl6pPr marL="4877181" indent="0">
              <a:buNone/>
              <a:defRPr sz="3414" b="1"/>
            </a:lvl6pPr>
            <a:lvl7pPr marL="5852617" indent="0">
              <a:buNone/>
              <a:defRPr sz="3414" b="1"/>
            </a:lvl7pPr>
            <a:lvl8pPr marL="6828053" indent="0">
              <a:buNone/>
              <a:defRPr sz="3414" b="1"/>
            </a:lvl8pPr>
            <a:lvl9pPr marL="7803490" indent="0">
              <a:buNone/>
              <a:defRPr sz="3414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3773" y="11559877"/>
            <a:ext cx="8253130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876325" y="7757867"/>
            <a:ext cx="8293776" cy="3802011"/>
          </a:xfrm>
        </p:spPr>
        <p:txBody>
          <a:bodyPr anchor="b"/>
          <a:lstStyle>
            <a:lvl1pPr marL="0" indent="0">
              <a:buNone/>
              <a:defRPr sz="5120" b="1"/>
            </a:lvl1pPr>
            <a:lvl2pPr marL="975436" indent="0">
              <a:buNone/>
              <a:defRPr sz="4267" b="1"/>
            </a:lvl2pPr>
            <a:lvl3pPr marL="1950872" indent="0">
              <a:buNone/>
              <a:defRPr sz="3840" b="1"/>
            </a:lvl3pPr>
            <a:lvl4pPr marL="2926309" indent="0">
              <a:buNone/>
              <a:defRPr sz="3414" b="1"/>
            </a:lvl4pPr>
            <a:lvl5pPr marL="3901745" indent="0">
              <a:buNone/>
              <a:defRPr sz="3414" b="1"/>
            </a:lvl5pPr>
            <a:lvl6pPr marL="4877181" indent="0">
              <a:buNone/>
              <a:defRPr sz="3414" b="1"/>
            </a:lvl6pPr>
            <a:lvl7pPr marL="5852617" indent="0">
              <a:buNone/>
              <a:defRPr sz="3414" b="1"/>
            </a:lvl7pPr>
            <a:lvl8pPr marL="6828053" indent="0">
              <a:buNone/>
              <a:defRPr sz="3414" b="1"/>
            </a:lvl8pPr>
            <a:lvl9pPr marL="7803490" indent="0">
              <a:buNone/>
              <a:defRPr sz="3414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876325" y="11559877"/>
            <a:ext cx="8293776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8275036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0155196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4317718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770" y="2109788"/>
            <a:ext cx="6292092" cy="7384256"/>
          </a:xfrm>
        </p:spPr>
        <p:txBody>
          <a:bodyPr anchor="b"/>
          <a:lstStyle>
            <a:lvl1pPr>
              <a:defRPr sz="682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93776" y="4556562"/>
            <a:ext cx="9876324" cy="22489749"/>
          </a:xfrm>
        </p:spPr>
        <p:txBody>
          <a:bodyPr/>
          <a:lstStyle>
            <a:lvl1pPr>
              <a:defRPr sz="6827"/>
            </a:lvl1pPr>
            <a:lvl2pPr>
              <a:defRPr sz="5974"/>
            </a:lvl2pPr>
            <a:lvl3pPr>
              <a:defRPr sz="5120"/>
            </a:lvl3pPr>
            <a:lvl4pPr>
              <a:defRPr sz="4267"/>
            </a:lvl4pPr>
            <a:lvl5pPr>
              <a:defRPr sz="4267"/>
            </a:lvl5pPr>
            <a:lvl6pPr>
              <a:defRPr sz="4267"/>
            </a:lvl6pPr>
            <a:lvl7pPr>
              <a:defRPr sz="4267"/>
            </a:lvl7pPr>
            <a:lvl8pPr>
              <a:defRPr sz="4267"/>
            </a:lvl8pPr>
            <a:lvl9pPr>
              <a:defRPr sz="4267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3770" y="9494044"/>
            <a:ext cx="6292092" cy="17588891"/>
          </a:xfrm>
        </p:spPr>
        <p:txBody>
          <a:bodyPr/>
          <a:lstStyle>
            <a:lvl1pPr marL="0" indent="0">
              <a:buNone/>
              <a:defRPr sz="3414"/>
            </a:lvl1pPr>
            <a:lvl2pPr marL="975436" indent="0">
              <a:buNone/>
              <a:defRPr sz="2987"/>
            </a:lvl2pPr>
            <a:lvl3pPr marL="1950872" indent="0">
              <a:buNone/>
              <a:defRPr sz="2560"/>
            </a:lvl3pPr>
            <a:lvl4pPr marL="2926309" indent="0">
              <a:buNone/>
              <a:defRPr sz="2134"/>
            </a:lvl4pPr>
            <a:lvl5pPr marL="3901745" indent="0">
              <a:buNone/>
              <a:defRPr sz="2134"/>
            </a:lvl5pPr>
            <a:lvl6pPr marL="4877181" indent="0">
              <a:buNone/>
              <a:defRPr sz="2134"/>
            </a:lvl6pPr>
            <a:lvl7pPr marL="5852617" indent="0">
              <a:buNone/>
              <a:defRPr sz="2134"/>
            </a:lvl7pPr>
            <a:lvl8pPr marL="6828053" indent="0">
              <a:buNone/>
              <a:defRPr sz="2134"/>
            </a:lvl8pPr>
            <a:lvl9pPr marL="7803490" indent="0">
              <a:buNone/>
              <a:defRPr sz="2134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4086075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770" y="2109788"/>
            <a:ext cx="6292092" cy="7384256"/>
          </a:xfrm>
        </p:spPr>
        <p:txBody>
          <a:bodyPr anchor="b"/>
          <a:lstStyle>
            <a:lvl1pPr>
              <a:defRPr sz="682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293776" y="4556562"/>
            <a:ext cx="9876324" cy="22489749"/>
          </a:xfrm>
        </p:spPr>
        <p:txBody>
          <a:bodyPr anchor="t"/>
          <a:lstStyle>
            <a:lvl1pPr marL="0" indent="0">
              <a:buNone/>
              <a:defRPr sz="6827"/>
            </a:lvl1pPr>
            <a:lvl2pPr marL="975436" indent="0">
              <a:buNone/>
              <a:defRPr sz="5974"/>
            </a:lvl2pPr>
            <a:lvl3pPr marL="1950872" indent="0">
              <a:buNone/>
              <a:defRPr sz="5120"/>
            </a:lvl3pPr>
            <a:lvl4pPr marL="2926309" indent="0">
              <a:buNone/>
              <a:defRPr sz="4267"/>
            </a:lvl4pPr>
            <a:lvl5pPr marL="3901745" indent="0">
              <a:buNone/>
              <a:defRPr sz="4267"/>
            </a:lvl5pPr>
            <a:lvl6pPr marL="4877181" indent="0">
              <a:buNone/>
              <a:defRPr sz="4267"/>
            </a:lvl6pPr>
            <a:lvl7pPr marL="5852617" indent="0">
              <a:buNone/>
              <a:defRPr sz="4267"/>
            </a:lvl7pPr>
            <a:lvl8pPr marL="6828053" indent="0">
              <a:buNone/>
              <a:defRPr sz="4267"/>
            </a:lvl8pPr>
            <a:lvl9pPr marL="7803490" indent="0">
              <a:buNone/>
              <a:defRPr sz="4267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3770" y="9494044"/>
            <a:ext cx="6292092" cy="17588891"/>
          </a:xfrm>
        </p:spPr>
        <p:txBody>
          <a:bodyPr/>
          <a:lstStyle>
            <a:lvl1pPr marL="0" indent="0">
              <a:buNone/>
              <a:defRPr sz="3414"/>
            </a:lvl1pPr>
            <a:lvl2pPr marL="975436" indent="0">
              <a:buNone/>
              <a:defRPr sz="2987"/>
            </a:lvl2pPr>
            <a:lvl3pPr marL="1950872" indent="0">
              <a:buNone/>
              <a:defRPr sz="2560"/>
            </a:lvl3pPr>
            <a:lvl4pPr marL="2926309" indent="0">
              <a:buNone/>
              <a:defRPr sz="2134"/>
            </a:lvl4pPr>
            <a:lvl5pPr marL="3901745" indent="0">
              <a:buNone/>
              <a:defRPr sz="2134"/>
            </a:lvl5pPr>
            <a:lvl6pPr marL="4877181" indent="0">
              <a:buNone/>
              <a:defRPr sz="2134"/>
            </a:lvl6pPr>
            <a:lvl7pPr marL="5852617" indent="0">
              <a:buNone/>
              <a:defRPr sz="2134"/>
            </a:lvl7pPr>
            <a:lvl8pPr marL="6828053" indent="0">
              <a:buNone/>
              <a:defRPr sz="2134"/>
            </a:lvl8pPr>
            <a:lvl9pPr marL="7803490" indent="0">
              <a:buNone/>
              <a:defRPr sz="2134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44108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41229" y="1684907"/>
            <a:ext cx="16826330" cy="61169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229" y="8424499"/>
            <a:ext cx="16826330" cy="20079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41229" y="29331914"/>
            <a:ext cx="4389477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5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C28DE0-F6A6-423D-A5BB-9B25BDA9E7D4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462286" y="29331914"/>
            <a:ext cx="6584216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5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3778082" y="29331914"/>
            <a:ext cx="4389477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5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9893939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950872" rtl="0" eaLnBrk="1" latinLnBrk="0" hangingPunct="1">
        <a:lnSpc>
          <a:spcPct val="90000"/>
        </a:lnSpc>
        <a:spcBef>
          <a:spcPct val="0"/>
        </a:spcBef>
        <a:buNone/>
        <a:defRPr sz="938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87718" indent="-487718" algn="l" defTabSz="1950872" rtl="0" eaLnBrk="1" latinLnBrk="0" hangingPunct="1">
        <a:lnSpc>
          <a:spcPct val="90000"/>
        </a:lnSpc>
        <a:spcBef>
          <a:spcPts val="2134"/>
        </a:spcBef>
        <a:buFont typeface="Arial" panose="020B0604020202020204" pitchFamily="34" charset="0"/>
        <a:buChar char="•"/>
        <a:defRPr sz="5974" kern="1200">
          <a:solidFill>
            <a:schemeClr val="tx1"/>
          </a:solidFill>
          <a:latin typeface="+mn-lt"/>
          <a:ea typeface="+mn-ea"/>
          <a:cs typeface="+mn-cs"/>
        </a:defRPr>
      </a:lvl1pPr>
      <a:lvl2pPr marL="1463154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5120" kern="1200">
          <a:solidFill>
            <a:schemeClr val="tx1"/>
          </a:solidFill>
          <a:latin typeface="+mn-lt"/>
          <a:ea typeface="+mn-ea"/>
          <a:cs typeface="+mn-cs"/>
        </a:defRPr>
      </a:lvl2pPr>
      <a:lvl3pPr marL="2438591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3pPr>
      <a:lvl4pPr marL="3414027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4pPr>
      <a:lvl5pPr marL="4389463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5pPr>
      <a:lvl6pPr marL="5364899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6pPr>
      <a:lvl7pPr marL="6340335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7pPr>
      <a:lvl8pPr marL="7315772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8pPr>
      <a:lvl9pPr marL="8291208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1pPr>
      <a:lvl2pPr marL="975436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2pPr>
      <a:lvl3pPr marL="1950872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3pPr>
      <a:lvl4pPr marL="2926309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4pPr>
      <a:lvl5pPr marL="3901745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5pPr>
      <a:lvl6pPr marL="4877181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6pPr>
      <a:lvl7pPr marL="5852617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7pPr>
      <a:lvl8pPr marL="6828053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8pPr>
      <a:lvl9pPr marL="7803490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82BE0FF-C4EB-465A-9F46-E27701B59B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" y="10099"/>
            <a:ext cx="19847618" cy="3164444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A4F6AB0-A12E-4D25-834E-286A134E6474}"/>
              </a:ext>
            </a:extLst>
          </p:cNvPr>
          <p:cNvSpPr txBox="1"/>
          <p:nvPr/>
        </p:nvSpPr>
        <p:spPr>
          <a:xfrm>
            <a:off x="1200005" y="670560"/>
            <a:ext cx="1796062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200" spc="1500" dirty="0"/>
              <a:t>~ NEW YORK TIMES BEST SELLING AUTHOR ~</a:t>
            </a:r>
            <a:endParaRPr lang="en-PH" sz="4200" spc="15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7AA605A-4C93-484E-BD77-DEFCA79DB5FF}"/>
              </a:ext>
            </a:extLst>
          </p:cNvPr>
          <p:cNvSpPr/>
          <p:nvPr/>
        </p:nvSpPr>
        <p:spPr>
          <a:xfrm>
            <a:off x="4882234" y="1883850"/>
            <a:ext cx="1059617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PH" sz="6000" spc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YOUR NAME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3D8D122-43F9-4A84-8163-B9EF53DCED6A}"/>
              </a:ext>
            </a:extLst>
          </p:cNvPr>
          <p:cNvSpPr/>
          <p:nvPr/>
        </p:nvSpPr>
        <p:spPr>
          <a:xfrm>
            <a:off x="3597434" y="3374139"/>
            <a:ext cx="123139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“Lorem ipsum dolor sit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amet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vidisse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expetenda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vim am,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nec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Mazim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fuisset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ne,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nibh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omnium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fierent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has.” </a:t>
            </a:r>
            <a:endParaRPr lang="en-PH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38B7A16-E08A-4C69-9360-C9172BCE2F7C}"/>
              </a:ext>
            </a:extLst>
          </p:cNvPr>
          <p:cNvSpPr/>
          <p:nvPr/>
        </p:nvSpPr>
        <p:spPr>
          <a:xfrm>
            <a:off x="4287390" y="19924885"/>
            <a:ext cx="1725168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500" dirty="0">
                <a:solidFill>
                  <a:srgbClr val="4D4D4D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How To Become An Email Marketing </a:t>
            </a:r>
            <a:r>
              <a:rPr lang="en-US" sz="4500" dirty="0" err="1">
                <a:solidFill>
                  <a:srgbClr val="4D4D4D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Experteven</a:t>
            </a:r>
            <a:r>
              <a:rPr lang="en-US" sz="4500" dirty="0">
                <a:solidFill>
                  <a:srgbClr val="4D4D4D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  If </a:t>
            </a:r>
          </a:p>
          <a:p>
            <a:pPr algn="ctr"/>
            <a:r>
              <a:rPr lang="en-US" sz="4500" dirty="0">
                <a:solidFill>
                  <a:srgbClr val="4D4D4D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You </a:t>
            </a:r>
            <a:r>
              <a:rPr lang="en-US" sz="4500" dirty="0" err="1">
                <a:solidFill>
                  <a:srgbClr val="4D4D4D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‘Ve</a:t>
            </a:r>
            <a:r>
              <a:rPr lang="en-US" sz="4500" dirty="0">
                <a:solidFill>
                  <a:srgbClr val="4D4D4D"/>
                </a:solidFill>
                <a:latin typeface="Nirmala UI" panose="020B0502040204020203" pitchFamily="34" charset="0"/>
                <a:cs typeface="Nirmala UI" panose="020B0502040204020203" pitchFamily="34" charset="0"/>
              </a:rPr>
              <a:t>  Never Built An Email List In Your Life</a:t>
            </a:r>
            <a:endParaRPr lang="en-PH" sz="4500" dirty="0">
              <a:solidFill>
                <a:srgbClr val="4D4D4D"/>
              </a:solidFill>
              <a:latin typeface="Nirmala UI" panose="020B0502040204020203" pitchFamily="34" charset="0"/>
              <a:cs typeface="Nirmala UI" panose="020B0502040204020203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2E6A0F0-AA68-46FD-A057-975775C748E2}"/>
              </a:ext>
            </a:extLst>
          </p:cNvPr>
          <p:cNvSpPr txBox="1"/>
          <p:nvPr/>
        </p:nvSpPr>
        <p:spPr>
          <a:xfrm>
            <a:off x="2908271" y="20978391"/>
            <a:ext cx="19847618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3600" dirty="0">
                <a:ln w="76200">
                  <a:solidFill>
                    <a:schemeClr val="bg1"/>
                  </a:solidFill>
                </a:ln>
                <a:solidFill>
                  <a:srgbClr val="29AFE0"/>
                </a:solidFill>
                <a:latin typeface="Showcard gothic" panose="04020904020102020604" pitchFamily="82" charset="0"/>
              </a:rPr>
              <a:t>EM@IL</a:t>
            </a:r>
            <a:endParaRPr lang="en-PH" sz="33600" dirty="0">
              <a:ln w="76200">
                <a:solidFill>
                  <a:schemeClr val="bg1"/>
                </a:solidFill>
              </a:ln>
              <a:solidFill>
                <a:srgbClr val="29AFE0"/>
              </a:solidFill>
              <a:latin typeface="Showcard gothic" panose="04020904020102020604" pitchFamily="8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5C1E236-CE7B-4806-A9E1-EB62C2CD517F}"/>
              </a:ext>
            </a:extLst>
          </p:cNvPr>
          <p:cNvSpPr txBox="1"/>
          <p:nvPr/>
        </p:nvSpPr>
        <p:spPr>
          <a:xfrm>
            <a:off x="3319603" y="24764021"/>
            <a:ext cx="19024954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200" dirty="0">
                <a:ln>
                  <a:solidFill>
                    <a:srgbClr val="29AFE0"/>
                  </a:solidFill>
                </a:ln>
                <a:solidFill>
                  <a:schemeClr val="bg1"/>
                </a:solidFill>
                <a:latin typeface="Impact" panose="020B0806030902050204" pitchFamily="34" charset="0"/>
              </a:rPr>
              <a:t>MARKETING</a:t>
            </a:r>
            <a:endParaRPr lang="en-PH" sz="22200" dirty="0">
              <a:ln>
                <a:solidFill>
                  <a:srgbClr val="29AFE0"/>
                </a:solidFill>
              </a:ln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3D9C07E-2A82-4D30-B278-C9B1F39F78C2}"/>
              </a:ext>
            </a:extLst>
          </p:cNvPr>
          <p:cNvSpPr txBox="1"/>
          <p:nvPr/>
        </p:nvSpPr>
        <p:spPr>
          <a:xfrm>
            <a:off x="1584960" y="26992974"/>
            <a:ext cx="21640800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400" b="1" dirty="0">
                <a:ln w="28575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Lucida Handwriting" panose="020B0604020202020204" pitchFamily="66" charset="0"/>
              </a:rPr>
              <a:t>excellence</a:t>
            </a:r>
            <a:endParaRPr lang="en-PH" sz="17400" b="1" dirty="0">
              <a:ln w="28575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Lucida Handwriting" panose="020B06040202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39825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1350</TotalTime>
  <Words>57</Words>
  <Application>Microsoft Office PowerPoint</Application>
  <PresentationFormat>Custom</PresentationFormat>
  <Paragraphs>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10" baseType="lpstr">
      <vt:lpstr>Arial</vt:lpstr>
      <vt:lpstr>Calibri</vt:lpstr>
      <vt:lpstr>Calibri Light</vt:lpstr>
      <vt:lpstr>Impact</vt:lpstr>
      <vt:lpstr>Lucida Handwriting</vt:lpstr>
      <vt:lpstr>Nirmala UI</vt:lpstr>
      <vt:lpstr>Showcard gothic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brian rivera</dc:creator>
  <cp:lastModifiedBy>brian rivera</cp:lastModifiedBy>
  <cp:revision>108</cp:revision>
  <dcterms:created xsi:type="dcterms:W3CDTF">2018-06-25T17:04:05Z</dcterms:created>
  <dcterms:modified xsi:type="dcterms:W3CDTF">2018-07-02T15:28:02Z</dcterms:modified>
</cp:coreProperties>
</file>