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F7E"/>
    <a:srgbClr val="384147"/>
    <a:srgbClr val="663300"/>
    <a:srgbClr val="FFFFFF"/>
    <a:srgbClr val="ABABAB"/>
    <a:srgbClr val="FF9900"/>
    <a:srgbClr val="43363A"/>
    <a:srgbClr val="2C2F32"/>
    <a:srgbClr val="46494A"/>
    <a:srgbClr val="B90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84" y="-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2F5AEF-D9FE-44EA-A124-07055BD0D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7" y="8832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7BE1DE-287D-447E-B5A5-BFD38F93685E}"/>
              </a:ext>
            </a:extLst>
          </p:cNvPr>
          <p:cNvSpPr txBox="1"/>
          <p:nvPr/>
        </p:nvSpPr>
        <p:spPr>
          <a:xfrm>
            <a:off x="665646" y="1036320"/>
            <a:ext cx="18409920" cy="618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85"/>
              </a:lnSpc>
            </a:pPr>
            <a:r>
              <a:rPr lang="en-US" sz="4200" spc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  <a:endParaRPr lang="en-PH" sz="4200" spc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9CB9F1-E635-4219-B009-3F918DEE1A67}"/>
              </a:ext>
            </a:extLst>
          </p:cNvPr>
          <p:cNvSpPr txBox="1"/>
          <p:nvPr/>
        </p:nvSpPr>
        <p:spPr>
          <a:xfrm>
            <a:off x="2890686" y="1779252"/>
            <a:ext cx="1408176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  <a:endParaRPr lang="en-PH" sz="6700" spc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2B460A-0D07-483F-B4BE-7889B8A35888}"/>
              </a:ext>
            </a:extLst>
          </p:cNvPr>
          <p:cNvSpPr txBox="1"/>
          <p:nvPr/>
        </p:nvSpPr>
        <p:spPr>
          <a:xfrm>
            <a:off x="-8807926" y="3258077"/>
            <a:ext cx="37124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5CAEFB-540E-4303-A72C-A9FEDA47CD82}"/>
              </a:ext>
            </a:extLst>
          </p:cNvPr>
          <p:cNvSpPr txBox="1"/>
          <p:nvPr/>
        </p:nvSpPr>
        <p:spPr>
          <a:xfrm>
            <a:off x="7757" y="3972541"/>
            <a:ext cx="19847618" cy="87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200" dirty="0">
                <a:latin typeface="Impact" panose="020B0806030902050204" pitchFamily="34" charset="0"/>
              </a:rPr>
              <a:t>EM@IL</a:t>
            </a:r>
            <a:endParaRPr lang="en-PH" sz="56200" dirty="0">
              <a:latin typeface="Impact" panose="020B080603090205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F4146A-4EAF-4FFE-8949-2C86B01C192D}"/>
              </a:ext>
            </a:extLst>
          </p:cNvPr>
          <p:cNvSpPr txBox="1"/>
          <p:nvPr/>
        </p:nvSpPr>
        <p:spPr>
          <a:xfrm>
            <a:off x="-888834" y="11141469"/>
            <a:ext cx="216408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400" dirty="0">
                <a:latin typeface="Impact" panose="020B0806030902050204" pitchFamily="34" charset="0"/>
              </a:rPr>
              <a:t>MARKETING EXELLENCE</a:t>
            </a:r>
            <a:endParaRPr lang="en-PH" sz="15400" dirty="0"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01F350-9C7E-4CA2-9435-0939CEE53305}"/>
              </a:ext>
            </a:extLst>
          </p:cNvPr>
          <p:cNvSpPr txBox="1"/>
          <p:nvPr/>
        </p:nvSpPr>
        <p:spPr>
          <a:xfrm>
            <a:off x="665646" y="14944835"/>
            <a:ext cx="22288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Impact" panose="020B0806030902050204" pitchFamily="34" charset="0"/>
              </a:rPr>
              <a:t>HOW TO BECOME AN EMAIL MARKETING</a:t>
            </a:r>
          </a:p>
          <a:p>
            <a:r>
              <a:rPr lang="en-US" sz="6000" dirty="0">
                <a:latin typeface="Impact" panose="020B0806030902050204" pitchFamily="34" charset="0"/>
              </a:rPr>
              <a:t>EXPERTEVEN IF YOU ‘VE BUILT AN</a:t>
            </a:r>
          </a:p>
          <a:p>
            <a:r>
              <a:rPr lang="en-US" sz="6000" dirty="0">
                <a:latin typeface="Impact" panose="020B0806030902050204" pitchFamily="34" charset="0"/>
              </a:rPr>
              <a:t>EMAIL LIST IN YOUR LIFE </a:t>
            </a:r>
            <a:endParaRPr lang="en-PH" sz="6000" dirty="0"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DB197A-0CA2-41F8-B86D-56E8BC36239A}"/>
              </a:ext>
            </a:extLst>
          </p:cNvPr>
          <p:cNvSpPr txBox="1"/>
          <p:nvPr/>
        </p:nvSpPr>
        <p:spPr>
          <a:xfrm>
            <a:off x="12300155" y="14856344"/>
            <a:ext cx="631231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9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328</a:t>
            </a:r>
            <a:endParaRPr lang="en-PH" sz="239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54C854-2995-4820-94AD-E485747D9A74}"/>
              </a:ext>
            </a:extLst>
          </p:cNvPr>
          <p:cNvSpPr txBox="1"/>
          <p:nvPr/>
        </p:nvSpPr>
        <p:spPr>
          <a:xfrm>
            <a:off x="13465279" y="18087998"/>
            <a:ext cx="3982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4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MESSAGES</a:t>
            </a:r>
            <a:endParaRPr lang="en-PH" sz="64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37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</TotalTime>
  <Words>58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97</cp:revision>
  <dcterms:created xsi:type="dcterms:W3CDTF">2018-06-25T17:04:05Z</dcterms:created>
  <dcterms:modified xsi:type="dcterms:W3CDTF">2018-07-02T13:01:36Z</dcterms:modified>
</cp:coreProperties>
</file>