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F7E"/>
    <a:srgbClr val="384147"/>
    <a:srgbClr val="663300"/>
    <a:srgbClr val="FFFFFF"/>
    <a:srgbClr val="ABABAB"/>
    <a:srgbClr val="FF9900"/>
    <a:srgbClr val="43363A"/>
    <a:srgbClr val="2C2F32"/>
    <a:srgbClr val="46494A"/>
    <a:srgbClr val="B90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7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F8956F-9E6C-4AC1-AD6C-8753352A8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" y="9754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5ECAD9-7F9A-4857-920B-277CAFA4FEC1}"/>
              </a:ext>
            </a:extLst>
          </p:cNvPr>
          <p:cNvSpPr txBox="1"/>
          <p:nvPr/>
        </p:nvSpPr>
        <p:spPr>
          <a:xfrm>
            <a:off x="-3022933" y="908606"/>
            <a:ext cx="25908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4200" spc="1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4200" spc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61A3C-2719-4C5E-8E30-D435A38E1984}"/>
              </a:ext>
            </a:extLst>
          </p:cNvPr>
          <p:cNvSpPr txBox="1"/>
          <p:nvPr/>
        </p:nvSpPr>
        <p:spPr>
          <a:xfrm>
            <a:off x="-1431766" y="1876708"/>
            <a:ext cx="2249424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  <a:endParaRPr lang="en-PH" sz="6700" spc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42E227-9D2D-4A05-BCC2-2FBD3B2D162E}"/>
              </a:ext>
            </a:extLst>
          </p:cNvPr>
          <p:cNvSpPr txBox="1"/>
          <p:nvPr/>
        </p:nvSpPr>
        <p:spPr>
          <a:xfrm>
            <a:off x="-6521926" y="3337252"/>
            <a:ext cx="32674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4DF40-6629-4089-8139-8E0B7F01D095}"/>
              </a:ext>
            </a:extLst>
          </p:cNvPr>
          <p:cNvSpPr txBox="1"/>
          <p:nvPr/>
        </p:nvSpPr>
        <p:spPr>
          <a:xfrm rot="21112769">
            <a:off x="6164828" y="17852537"/>
            <a:ext cx="2853403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800" dirty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Impact" panose="020B0806030902050204" pitchFamily="34" charset="0"/>
              </a:rPr>
              <a:t>2</a:t>
            </a:r>
            <a:endParaRPr lang="en-PH" sz="188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E1F89E-AC7F-4244-849A-25E2A16D5667}"/>
              </a:ext>
            </a:extLst>
          </p:cNvPr>
          <p:cNvSpPr txBox="1"/>
          <p:nvPr/>
        </p:nvSpPr>
        <p:spPr>
          <a:xfrm rot="21441698">
            <a:off x="-390530" y="10857924"/>
            <a:ext cx="204117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HOW TO BECOME AN EMAIL MARKETING EXPERTEVEN  IF </a:t>
            </a:r>
          </a:p>
          <a:p>
            <a:pPr algn="ctr"/>
            <a:r>
              <a:rPr lang="en-US" sz="5600" dirty="0">
                <a:solidFill>
                  <a:schemeClr val="bg1"/>
                </a:solidFill>
                <a:latin typeface="Franklin Gothic Heavy" panose="020B0903020102020204" pitchFamily="34" charset="0"/>
              </a:rPr>
              <a:t>YOU ‘VE  NEVER BUILT AN EMAIL LIST IN YOUR LIFE</a:t>
            </a:r>
            <a:endParaRPr lang="en-PH" sz="5600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85379F-98A8-4911-BA5B-20F8DD49CCDB}"/>
              </a:ext>
            </a:extLst>
          </p:cNvPr>
          <p:cNvSpPr txBox="1"/>
          <p:nvPr/>
        </p:nvSpPr>
        <p:spPr>
          <a:xfrm>
            <a:off x="13269820" y="13125168"/>
            <a:ext cx="6489290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500" dirty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Impact" panose="020B0806030902050204" pitchFamily="34" charset="0"/>
              </a:rPr>
              <a:t>1</a:t>
            </a:r>
            <a:endParaRPr lang="en-PH" sz="255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768CFD-C224-4B29-BAE3-DFDFA85ADD1F}"/>
              </a:ext>
            </a:extLst>
          </p:cNvPr>
          <p:cNvSpPr txBox="1"/>
          <p:nvPr/>
        </p:nvSpPr>
        <p:spPr>
          <a:xfrm>
            <a:off x="13973688" y="17539639"/>
            <a:ext cx="455028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800" dirty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Impact" panose="020B0806030902050204" pitchFamily="34" charset="0"/>
              </a:rPr>
              <a:t>3</a:t>
            </a:r>
            <a:endParaRPr lang="en-PH" sz="188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F4012D1-DAF5-4B4B-B794-3326C389DA9E}"/>
              </a:ext>
            </a:extLst>
          </p:cNvPr>
          <p:cNvSpPr txBox="1"/>
          <p:nvPr/>
        </p:nvSpPr>
        <p:spPr>
          <a:xfrm>
            <a:off x="7603316" y="21363764"/>
            <a:ext cx="247047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0" dirty="0"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latin typeface="Impact" panose="020B0806030902050204" pitchFamily="34" charset="0"/>
              </a:rPr>
              <a:t>4</a:t>
            </a:r>
            <a:endParaRPr lang="en-PH" sz="13500" dirty="0"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749154-5CEA-46F6-BE39-7F5BA40D80E8}"/>
              </a:ext>
            </a:extLst>
          </p:cNvPr>
          <p:cNvSpPr txBox="1"/>
          <p:nvPr/>
        </p:nvSpPr>
        <p:spPr>
          <a:xfrm>
            <a:off x="-1407493" y="4996661"/>
            <a:ext cx="2267712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400" dirty="0">
                <a:ln w="31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adaBoom BB" panose="020B0603050302020204" pitchFamily="34" charset="0"/>
              </a:rPr>
              <a:t>EMAIL</a:t>
            </a:r>
            <a:r>
              <a:rPr lang="en-US" sz="25400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adaBoom BB" panose="020B0603050302020204" pitchFamily="34" charset="0"/>
              </a:rPr>
              <a:t> </a:t>
            </a:r>
            <a:r>
              <a:rPr lang="en-US" sz="25400" dirty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adaBoom BB" panose="020B0603050302020204" pitchFamily="34" charset="0"/>
              </a:rPr>
              <a:t>MARKETING</a:t>
            </a:r>
            <a:endParaRPr lang="en-PH" sz="25400" dirty="0">
              <a:ln w="3175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adaBoom BB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65B105-CAE8-4D6F-89A5-AC7C73880909}"/>
              </a:ext>
            </a:extLst>
          </p:cNvPr>
          <p:cNvSpPr txBox="1"/>
          <p:nvPr/>
        </p:nvSpPr>
        <p:spPr>
          <a:xfrm>
            <a:off x="4097212" y="7528799"/>
            <a:ext cx="15515303" cy="361637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67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 wrap="square" rtlCol="0">
            <a:spAutoFit/>
          </a:bodyPr>
          <a:lstStyle/>
          <a:p>
            <a:r>
              <a:rPr lang="en-US" sz="22900" dirty="0">
                <a:ln w="3175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F59F7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Myriad Pro" panose="020B0503030403020204" pitchFamily="34" charset="0"/>
              </a:rPr>
              <a:t>EXCELLENCE</a:t>
            </a:r>
            <a:endParaRPr lang="en-PH" sz="22900" dirty="0">
              <a:ln w="317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olidFill>
                <a:srgbClr val="F59F7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85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1221</TotalTime>
  <Words>59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BadaBoom BB</vt:lpstr>
      <vt:lpstr>Calibri</vt:lpstr>
      <vt:lpstr>Calibri Light</vt:lpstr>
      <vt:lpstr>Franklin Gothic Heavy</vt:lpstr>
      <vt:lpstr>Impact</vt:lpstr>
      <vt:lpstr>Myriad Pro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94</cp:revision>
  <dcterms:created xsi:type="dcterms:W3CDTF">2018-06-25T17:04:05Z</dcterms:created>
  <dcterms:modified xsi:type="dcterms:W3CDTF">2018-07-02T12:15:30Z</dcterms:modified>
</cp:coreProperties>
</file>