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80" r:id="rId2"/>
  </p:sldIdLst>
  <p:sldSz cx="19508788" cy="3164681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FF00"/>
    <a:srgbClr val="FFFF00"/>
    <a:srgbClr val="A2A3A8"/>
    <a:srgbClr val="424445"/>
    <a:srgbClr val="8EB9C4"/>
    <a:srgbClr val="D83542"/>
    <a:srgbClr val="F06932"/>
    <a:srgbClr val="29AFE0"/>
    <a:srgbClr val="4D4D4D"/>
    <a:srgbClr val="29292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16" d="100"/>
          <a:sy n="16" d="100"/>
        </p:scale>
        <p:origin x="246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63159" y="5179238"/>
            <a:ext cx="16582470" cy="11017779"/>
          </a:xfrm>
        </p:spPr>
        <p:txBody>
          <a:bodyPr anchor="b"/>
          <a:lstStyle>
            <a:lvl1pPr algn="ctr">
              <a:defRPr sz="1280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38599" y="16621905"/>
            <a:ext cx="14631591" cy="7640652"/>
          </a:xfrm>
        </p:spPr>
        <p:txBody>
          <a:bodyPr/>
          <a:lstStyle>
            <a:lvl1pPr marL="0" indent="0" algn="ctr">
              <a:buNone/>
              <a:defRPr sz="5120"/>
            </a:lvl1pPr>
            <a:lvl2pPr marL="975436" indent="0" algn="ctr">
              <a:buNone/>
              <a:defRPr sz="4267"/>
            </a:lvl2pPr>
            <a:lvl3pPr marL="1950872" indent="0" algn="ctr">
              <a:buNone/>
              <a:defRPr sz="3840"/>
            </a:lvl3pPr>
            <a:lvl4pPr marL="2926309" indent="0" algn="ctr">
              <a:buNone/>
              <a:defRPr sz="3414"/>
            </a:lvl4pPr>
            <a:lvl5pPr marL="3901745" indent="0" algn="ctr">
              <a:buNone/>
              <a:defRPr sz="3414"/>
            </a:lvl5pPr>
            <a:lvl6pPr marL="4877181" indent="0" algn="ctr">
              <a:buNone/>
              <a:defRPr sz="3414"/>
            </a:lvl6pPr>
            <a:lvl7pPr marL="5852617" indent="0" algn="ctr">
              <a:buNone/>
              <a:defRPr sz="3414"/>
            </a:lvl7pPr>
            <a:lvl8pPr marL="6828053" indent="0" algn="ctr">
              <a:buNone/>
              <a:defRPr sz="3414"/>
            </a:lvl8pPr>
            <a:lvl9pPr marL="7803490" indent="0" algn="ctr">
              <a:buNone/>
              <a:defRPr sz="3414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28DE0-F6A6-423D-A5BB-9B25BDA9E7D4}" type="datetimeFigureOut">
              <a:rPr lang="en-PH" smtClean="0"/>
              <a:t>03/07/2018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B1FDE-D4AE-478E-A49D-09EF2608C4B9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5660056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28DE0-F6A6-423D-A5BB-9B25BDA9E7D4}" type="datetimeFigureOut">
              <a:rPr lang="en-PH" smtClean="0"/>
              <a:t>03/07/2018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B1FDE-D4AE-478E-A49D-09EF2608C4B9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3404735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3960978" y="1684900"/>
            <a:ext cx="4206582" cy="26819211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41230" y="1684900"/>
            <a:ext cx="12375887" cy="26819211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28DE0-F6A6-423D-A5BB-9B25BDA9E7D4}" type="datetimeFigureOut">
              <a:rPr lang="en-PH" smtClean="0"/>
              <a:t>03/07/2018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B1FDE-D4AE-478E-A49D-09EF2608C4B9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4873485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28DE0-F6A6-423D-A5BB-9B25BDA9E7D4}" type="datetimeFigureOut">
              <a:rPr lang="en-PH" smtClean="0"/>
              <a:t>03/07/2018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B1FDE-D4AE-478E-A49D-09EF2608C4B9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18450117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31069" y="7889735"/>
            <a:ext cx="16826330" cy="13164193"/>
          </a:xfrm>
        </p:spPr>
        <p:txBody>
          <a:bodyPr anchor="b"/>
          <a:lstStyle>
            <a:lvl1pPr>
              <a:defRPr sz="1280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31069" y="21178467"/>
            <a:ext cx="16826330" cy="6922738"/>
          </a:xfrm>
        </p:spPr>
        <p:txBody>
          <a:bodyPr/>
          <a:lstStyle>
            <a:lvl1pPr marL="0" indent="0">
              <a:buNone/>
              <a:defRPr sz="5120">
                <a:solidFill>
                  <a:schemeClr val="tx1"/>
                </a:solidFill>
              </a:defRPr>
            </a:lvl1pPr>
            <a:lvl2pPr marL="975436" indent="0">
              <a:buNone/>
              <a:defRPr sz="4267">
                <a:solidFill>
                  <a:schemeClr val="tx1">
                    <a:tint val="75000"/>
                  </a:schemeClr>
                </a:solidFill>
              </a:defRPr>
            </a:lvl2pPr>
            <a:lvl3pPr marL="1950872" indent="0">
              <a:buNone/>
              <a:defRPr sz="3840">
                <a:solidFill>
                  <a:schemeClr val="tx1">
                    <a:tint val="75000"/>
                  </a:schemeClr>
                </a:solidFill>
              </a:defRPr>
            </a:lvl3pPr>
            <a:lvl4pPr marL="2926309" indent="0">
              <a:buNone/>
              <a:defRPr sz="3414">
                <a:solidFill>
                  <a:schemeClr val="tx1">
                    <a:tint val="75000"/>
                  </a:schemeClr>
                </a:solidFill>
              </a:defRPr>
            </a:lvl4pPr>
            <a:lvl5pPr marL="3901745" indent="0">
              <a:buNone/>
              <a:defRPr sz="3414">
                <a:solidFill>
                  <a:schemeClr val="tx1">
                    <a:tint val="75000"/>
                  </a:schemeClr>
                </a:solidFill>
              </a:defRPr>
            </a:lvl5pPr>
            <a:lvl6pPr marL="4877181" indent="0">
              <a:buNone/>
              <a:defRPr sz="3414">
                <a:solidFill>
                  <a:schemeClr val="tx1">
                    <a:tint val="75000"/>
                  </a:schemeClr>
                </a:solidFill>
              </a:defRPr>
            </a:lvl6pPr>
            <a:lvl7pPr marL="5852617" indent="0">
              <a:buNone/>
              <a:defRPr sz="3414">
                <a:solidFill>
                  <a:schemeClr val="tx1">
                    <a:tint val="75000"/>
                  </a:schemeClr>
                </a:solidFill>
              </a:defRPr>
            </a:lvl7pPr>
            <a:lvl8pPr marL="6828053" indent="0">
              <a:buNone/>
              <a:defRPr sz="3414">
                <a:solidFill>
                  <a:schemeClr val="tx1">
                    <a:tint val="75000"/>
                  </a:schemeClr>
                </a:solidFill>
              </a:defRPr>
            </a:lvl8pPr>
            <a:lvl9pPr marL="7803490" indent="0">
              <a:buNone/>
              <a:defRPr sz="3414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28DE0-F6A6-423D-A5BB-9B25BDA9E7D4}" type="datetimeFigureOut">
              <a:rPr lang="en-PH" smtClean="0"/>
              <a:t>03/07/2018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B1FDE-D4AE-478E-A49D-09EF2608C4B9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40464084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41229" y="8424499"/>
            <a:ext cx="8291235" cy="2007961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876324" y="8424499"/>
            <a:ext cx="8291235" cy="2007961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28DE0-F6A6-423D-A5BB-9B25BDA9E7D4}" type="datetimeFigureOut">
              <a:rPr lang="en-PH" smtClean="0"/>
              <a:t>03/07/2018</a:t>
            </a:fld>
            <a:endParaRPr lang="en-P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B1FDE-D4AE-478E-A49D-09EF2608C4B9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19518884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3770" y="1684907"/>
            <a:ext cx="16826330" cy="611692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43773" y="7757867"/>
            <a:ext cx="8253130" cy="3802011"/>
          </a:xfrm>
        </p:spPr>
        <p:txBody>
          <a:bodyPr anchor="b"/>
          <a:lstStyle>
            <a:lvl1pPr marL="0" indent="0">
              <a:buNone/>
              <a:defRPr sz="5120" b="1"/>
            </a:lvl1pPr>
            <a:lvl2pPr marL="975436" indent="0">
              <a:buNone/>
              <a:defRPr sz="4267" b="1"/>
            </a:lvl2pPr>
            <a:lvl3pPr marL="1950872" indent="0">
              <a:buNone/>
              <a:defRPr sz="3840" b="1"/>
            </a:lvl3pPr>
            <a:lvl4pPr marL="2926309" indent="0">
              <a:buNone/>
              <a:defRPr sz="3414" b="1"/>
            </a:lvl4pPr>
            <a:lvl5pPr marL="3901745" indent="0">
              <a:buNone/>
              <a:defRPr sz="3414" b="1"/>
            </a:lvl5pPr>
            <a:lvl6pPr marL="4877181" indent="0">
              <a:buNone/>
              <a:defRPr sz="3414" b="1"/>
            </a:lvl6pPr>
            <a:lvl7pPr marL="5852617" indent="0">
              <a:buNone/>
              <a:defRPr sz="3414" b="1"/>
            </a:lvl7pPr>
            <a:lvl8pPr marL="6828053" indent="0">
              <a:buNone/>
              <a:defRPr sz="3414" b="1"/>
            </a:lvl8pPr>
            <a:lvl9pPr marL="7803490" indent="0">
              <a:buNone/>
              <a:defRPr sz="3414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43773" y="11559877"/>
            <a:ext cx="8253130" cy="1700283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9876325" y="7757867"/>
            <a:ext cx="8293776" cy="3802011"/>
          </a:xfrm>
        </p:spPr>
        <p:txBody>
          <a:bodyPr anchor="b"/>
          <a:lstStyle>
            <a:lvl1pPr marL="0" indent="0">
              <a:buNone/>
              <a:defRPr sz="5120" b="1"/>
            </a:lvl1pPr>
            <a:lvl2pPr marL="975436" indent="0">
              <a:buNone/>
              <a:defRPr sz="4267" b="1"/>
            </a:lvl2pPr>
            <a:lvl3pPr marL="1950872" indent="0">
              <a:buNone/>
              <a:defRPr sz="3840" b="1"/>
            </a:lvl3pPr>
            <a:lvl4pPr marL="2926309" indent="0">
              <a:buNone/>
              <a:defRPr sz="3414" b="1"/>
            </a:lvl4pPr>
            <a:lvl5pPr marL="3901745" indent="0">
              <a:buNone/>
              <a:defRPr sz="3414" b="1"/>
            </a:lvl5pPr>
            <a:lvl6pPr marL="4877181" indent="0">
              <a:buNone/>
              <a:defRPr sz="3414" b="1"/>
            </a:lvl6pPr>
            <a:lvl7pPr marL="5852617" indent="0">
              <a:buNone/>
              <a:defRPr sz="3414" b="1"/>
            </a:lvl7pPr>
            <a:lvl8pPr marL="6828053" indent="0">
              <a:buNone/>
              <a:defRPr sz="3414" b="1"/>
            </a:lvl8pPr>
            <a:lvl9pPr marL="7803490" indent="0">
              <a:buNone/>
              <a:defRPr sz="3414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9876325" y="11559877"/>
            <a:ext cx="8293776" cy="1700283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28DE0-F6A6-423D-A5BB-9B25BDA9E7D4}" type="datetimeFigureOut">
              <a:rPr lang="en-PH" smtClean="0"/>
              <a:t>03/07/2018</a:t>
            </a:fld>
            <a:endParaRPr lang="en-PH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B1FDE-D4AE-478E-A49D-09EF2608C4B9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8275036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28DE0-F6A6-423D-A5BB-9B25BDA9E7D4}" type="datetimeFigureOut">
              <a:rPr lang="en-PH" smtClean="0"/>
              <a:t>03/07/2018</a:t>
            </a:fld>
            <a:endParaRPr lang="en-P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B1FDE-D4AE-478E-A49D-09EF2608C4B9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10155196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28DE0-F6A6-423D-A5BB-9B25BDA9E7D4}" type="datetimeFigureOut">
              <a:rPr lang="en-PH" smtClean="0"/>
              <a:t>03/07/2018</a:t>
            </a:fld>
            <a:endParaRPr lang="en-P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B1FDE-D4AE-478E-A49D-09EF2608C4B9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4317718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3770" y="2109788"/>
            <a:ext cx="6292092" cy="7384256"/>
          </a:xfrm>
        </p:spPr>
        <p:txBody>
          <a:bodyPr anchor="b"/>
          <a:lstStyle>
            <a:lvl1pPr>
              <a:defRPr sz="6827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293776" y="4556562"/>
            <a:ext cx="9876324" cy="22489749"/>
          </a:xfrm>
        </p:spPr>
        <p:txBody>
          <a:bodyPr/>
          <a:lstStyle>
            <a:lvl1pPr>
              <a:defRPr sz="6827"/>
            </a:lvl1pPr>
            <a:lvl2pPr>
              <a:defRPr sz="5974"/>
            </a:lvl2pPr>
            <a:lvl3pPr>
              <a:defRPr sz="5120"/>
            </a:lvl3pPr>
            <a:lvl4pPr>
              <a:defRPr sz="4267"/>
            </a:lvl4pPr>
            <a:lvl5pPr>
              <a:defRPr sz="4267"/>
            </a:lvl5pPr>
            <a:lvl6pPr>
              <a:defRPr sz="4267"/>
            </a:lvl6pPr>
            <a:lvl7pPr>
              <a:defRPr sz="4267"/>
            </a:lvl7pPr>
            <a:lvl8pPr>
              <a:defRPr sz="4267"/>
            </a:lvl8pPr>
            <a:lvl9pPr>
              <a:defRPr sz="4267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43770" y="9494044"/>
            <a:ext cx="6292092" cy="17588891"/>
          </a:xfrm>
        </p:spPr>
        <p:txBody>
          <a:bodyPr/>
          <a:lstStyle>
            <a:lvl1pPr marL="0" indent="0">
              <a:buNone/>
              <a:defRPr sz="3414"/>
            </a:lvl1pPr>
            <a:lvl2pPr marL="975436" indent="0">
              <a:buNone/>
              <a:defRPr sz="2987"/>
            </a:lvl2pPr>
            <a:lvl3pPr marL="1950872" indent="0">
              <a:buNone/>
              <a:defRPr sz="2560"/>
            </a:lvl3pPr>
            <a:lvl4pPr marL="2926309" indent="0">
              <a:buNone/>
              <a:defRPr sz="2134"/>
            </a:lvl4pPr>
            <a:lvl5pPr marL="3901745" indent="0">
              <a:buNone/>
              <a:defRPr sz="2134"/>
            </a:lvl5pPr>
            <a:lvl6pPr marL="4877181" indent="0">
              <a:buNone/>
              <a:defRPr sz="2134"/>
            </a:lvl6pPr>
            <a:lvl7pPr marL="5852617" indent="0">
              <a:buNone/>
              <a:defRPr sz="2134"/>
            </a:lvl7pPr>
            <a:lvl8pPr marL="6828053" indent="0">
              <a:buNone/>
              <a:defRPr sz="2134"/>
            </a:lvl8pPr>
            <a:lvl9pPr marL="7803490" indent="0">
              <a:buNone/>
              <a:defRPr sz="2134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28DE0-F6A6-423D-A5BB-9B25BDA9E7D4}" type="datetimeFigureOut">
              <a:rPr lang="en-PH" smtClean="0"/>
              <a:t>03/07/2018</a:t>
            </a:fld>
            <a:endParaRPr lang="en-P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B1FDE-D4AE-478E-A49D-09EF2608C4B9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4086075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3770" y="2109788"/>
            <a:ext cx="6292092" cy="7384256"/>
          </a:xfrm>
        </p:spPr>
        <p:txBody>
          <a:bodyPr anchor="b"/>
          <a:lstStyle>
            <a:lvl1pPr>
              <a:defRPr sz="6827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293776" y="4556562"/>
            <a:ext cx="9876324" cy="22489749"/>
          </a:xfrm>
        </p:spPr>
        <p:txBody>
          <a:bodyPr anchor="t"/>
          <a:lstStyle>
            <a:lvl1pPr marL="0" indent="0">
              <a:buNone/>
              <a:defRPr sz="6827"/>
            </a:lvl1pPr>
            <a:lvl2pPr marL="975436" indent="0">
              <a:buNone/>
              <a:defRPr sz="5974"/>
            </a:lvl2pPr>
            <a:lvl3pPr marL="1950872" indent="0">
              <a:buNone/>
              <a:defRPr sz="5120"/>
            </a:lvl3pPr>
            <a:lvl4pPr marL="2926309" indent="0">
              <a:buNone/>
              <a:defRPr sz="4267"/>
            </a:lvl4pPr>
            <a:lvl5pPr marL="3901745" indent="0">
              <a:buNone/>
              <a:defRPr sz="4267"/>
            </a:lvl5pPr>
            <a:lvl6pPr marL="4877181" indent="0">
              <a:buNone/>
              <a:defRPr sz="4267"/>
            </a:lvl6pPr>
            <a:lvl7pPr marL="5852617" indent="0">
              <a:buNone/>
              <a:defRPr sz="4267"/>
            </a:lvl7pPr>
            <a:lvl8pPr marL="6828053" indent="0">
              <a:buNone/>
              <a:defRPr sz="4267"/>
            </a:lvl8pPr>
            <a:lvl9pPr marL="7803490" indent="0">
              <a:buNone/>
              <a:defRPr sz="4267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43770" y="9494044"/>
            <a:ext cx="6292092" cy="17588891"/>
          </a:xfrm>
        </p:spPr>
        <p:txBody>
          <a:bodyPr/>
          <a:lstStyle>
            <a:lvl1pPr marL="0" indent="0">
              <a:buNone/>
              <a:defRPr sz="3414"/>
            </a:lvl1pPr>
            <a:lvl2pPr marL="975436" indent="0">
              <a:buNone/>
              <a:defRPr sz="2987"/>
            </a:lvl2pPr>
            <a:lvl3pPr marL="1950872" indent="0">
              <a:buNone/>
              <a:defRPr sz="2560"/>
            </a:lvl3pPr>
            <a:lvl4pPr marL="2926309" indent="0">
              <a:buNone/>
              <a:defRPr sz="2134"/>
            </a:lvl4pPr>
            <a:lvl5pPr marL="3901745" indent="0">
              <a:buNone/>
              <a:defRPr sz="2134"/>
            </a:lvl5pPr>
            <a:lvl6pPr marL="4877181" indent="0">
              <a:buNone/>
              <a:defRPr sz="2134"/>
            </a:lvl6pPr>
            <a:lvl7pPr marL="5852617" indent="0">
              <a:buNone/>
              <a:defRPr sz="2134"/>
            </a:lvl7pPr>
            <a:lvl8pPr marL="6828053" indent="0">
              <a:buNone/>
              <a:defRPr sz="2134"/>
            </a:lvl8pPr>
            <a:lvl9pPr marL="7803490" indent="0">
              <a:buNone/>
              <a:defRPr sz="2134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28DE0-F6A6-423D-A5BB-9B25BDA9E7D4}" type="datetimeFigureOut">
              <a:rPr lang="en-PH" smtClean="0"/>
              <a:t>03/07/2018</a:t>
            </a:fld>
            <a:endParaRPr lang="en-P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B1FDE-D4AE-478E-A49D-09EF2608C4B9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441087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41229" y="1684907"/>
            <a:ext cx="16826330" cy="611692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41229" y="8424499"/>
            <a:ext cx="16826330" cy="200796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341229" y="29331914"/>
            <a:ext cx="4389477" cy="16849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56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C28DE0-F6A6-423D-A5BB-9B25BDA9E7D4}" type="datetimeFigureOut">
              <a:rPr lang="en-PH" smtClean="0"/>
              <a:t>03/07/2018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462286" y="29331914"/>
            <a:ext cx="6584216" cy="16849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56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3778082" y="29331914"/>
            <a:ext cx="4389477" cy="16849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56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BB1FDE-D4AE-478E-A49D-09EF2608C4B9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9893939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950872" rtl="0" eaLnBrk="1" latinLnBrk="0" hangingPunct="1">
        <a:lnSpc>
          <a:spcPct val="90000"/>
        </a:lnSpc>
        <a:spcBef>
          <a:spcPct val="0"/>
        </a:spcBef>
        <a:buNone/>
        <a:defRPr sz="938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87718" indent="-487718" algn="l" defTabSz="1950872" rtl="0" eaLnBrk="1" latinLnBrk="0" hangingPunct="1">
        <a:lnSpc>
          <a:spcPct val="90000"/>
        </a:lnSpc>
        <a:spcBef>
          <a:spcPts val="2134"/>
        </a:spcBef>
        <a:buFont typeface="Arial" panose="020B0604020202020204" pitchFamily="34" charset="0"/>
        <a:buChar char="•"/>
        <a:defRPr sz="5974" kern="1200">
          <a:solidFill>
            <a:schemeClr val="tx1"/>
          </a:solidFill>
          <a:latin typeface="+mn-lt"/>
          <a:ea typeface="+mn-ea"/>
          <a:cs typeface="+mn-cs"/>
        </a:defRPr>
      </a:lvl1pPr>
      <a:lvl2pPr marL="1463154" indent="-487718" algn="l" defTabSz="1950872" rtl="0" eaLnBrk="1" latinLnBrk="0" hangingPunct="1">
        <a:lnSpc>
          <a:spcPct val="90000"/>
        </a:lnSpc>
        <a:spcBef>
          <a:spcPts val="1067"/>
        </a:spcBef>
        <a:buFont typeface="Arial" panose="020B0604020202020204" pitchFamily="34" charset="0"/>
        <a:buChar char="•"/>
        <a:defRPr sz="5120" kern="1200">
          <a:solidFill>
            <a:schemeClr val="tx1"/>
          </a:solidFill>
          <a:latin typeface="+mn-lt"/>
          <a:ea typeface="+mn-ea"/>
          <a:cs typeface="+mn-cs"/>
        </a:defRPr>
      </a:lvl2pPr>
      <a:lvl3pPr marL="2438591" indent="-487718" algn="l" defTabSz="1950872" rtl="0" eaLnBrk="1" latinLnBrk="0" hangingPunct="1">
        <a:lnSpc>
          <a:spcPct val="90000"/>
        </a:lnSpc>
        <a:spcBef>
          <a:spcPts val="1067"/>
        </a:spcBef>
        <a:buFont typeface="Arial" panose="020B0604020202020204" pitchFamily="34" charset="0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3pPr>
      <a:lvl4pPr marL="3414027" indent="-487718" algn="l" defTabSz="1950872" rtl="0" eaLnBrk="1" latinLnBrk="0" hangingPunct="1">
        <a:lnSpc>
          <a:spcPct val="90000"/>
        </a:lnSpc>
        <a:spcBef>
          <a:spcPts val="1067"/>
        </a:spcBef>
        <a:buFont typeface="Arial" panose="020B0604020202020204" pitchFamily="34" charset="0"/>
        <a:buChar char="•"/>
        <a:defRPr sz="3840" kern="1200">
          <a:solidFill>
            <a:schemeClr val="tx1"/>
          </a:solidFill>
          <a:latin typeface="+mn-lt"/>
          <a:ea typeface="+mn-ea"/>
          <a:cs typeface="+mn-cs"/>
        </a:defRPr>
      </a:lvl4pPr>
      <a:lvl5pPr marL="4389463" indent="-487718" algn="l" defTabSz="1950872" rtl="0" eaLnBrk="1" latinLnBrk="0" hangingPunct="1">
        <a:lnSpc>
          <a:spcPct val="90000"/>
        </a:lnSpc>
        <a:spcBef>
          <a:spcPts val="1067"/>
        </a:spcBef>
        <a:buFont typeface="Arial" panose="020B0604020202020204" pitchFamily="34" charset="0"/>
        <a:buChar char="•"/>
        <a:defRPr sz="3840" kern="1200">
          <a:solidFill>
            <a:schemeClr val="tx1"/>
          </a:solidFill>
          <a:latin typeface="+mn-lt"/>
          <a:ea typeface="+mn-ea"/>
          <a:cs typeface="+mn-cs"/>
        </a:defRPr>
      </a:lvl5pPr>
      <a:lvl6pPr marL="5364899" indent="-487718" algn="l" defTabSz="1950872" rtl="0" eaLnBrk="1" latinLnBrk="0" hangingPunct="1">
        <a:lnSpc>
          <a:spcPct val="90000"/>
        </a:lnSpc>
        <a:spcBef>
          <a:spcPts val="1067"/>
        </a:spcBef>
        <a:buFont typeface="Arial" panose="020B0604020202020204" pitchFamily="34" charset="0"/>
        <a:buChar char="•"/>
        <a:defRPr sz="3840" kern="1200">
          <a:solidFill>
            <a:schemeClr val="tx1"/>
          </a:solidFill>
          <a:latin typeface="+mn-lt"/>
          <a:ea typeface="+mn-ea"/>
          <a:cs typeface="+mn-cs"/>
        </a:defRPr>
      </a:lvl6pPr>
      <a:lvl7pPr marL="6340335" indent="-487718" algn="l" defTabSz="1950872" rtl="0" eaLnBrk="1" latinLnBrk="0" hangingPunct="1">
        <a:lnSpc>
          <a:spcPct val="90000"/>
        </a:lnSpc>
        <a:spcBef>
          <a:spcPts val="1067"/>
        </a:spcBef>
        <a:buFont typeface="Arial" panose="020B0604020202020204" pitchFamily="34" charset="0"/>
        <a:buChar char="•"/>
        <a:defRPr sz="3840" kern="1200">
          <a:solidFill>
            <a:schemeClr val="tx1"/>
          </a:solidFill>
          <a:latin typeface="+mn-lt"/>
          <a:ea typeface="+mn-ea"/>
          <a:cs typeface="+mn-cs"/>
        </a:defRPr>
      </a:lvl7pPr>
      <a:lvl8pPr marL="7315772" indent="-487718" algn="l" defTabSz="1950872" rtl="0" eaLnBrk="1" latinLnBrk="0" hangingPunct="1">
        <a:lnSpc>
          <a:spcPct val="90000"/>
        </a:lnSpc>
        <a:spcBef>
          <a:spcPts val="1067"/>
        </a:spcBef>
        <a:buFont typeface="Arial" panose="020B0604020202020204" pitchFamily="34" charset="0"/>
        <a:buChar char="•"/>
        <a:defRPr sz="3840" kern="1200">
          <a:solidFill>
            <a:schemeClr val="tx1"/>
          </a:solidFill>
          <a:latin typeface="+mn-lt"/>
          <a:ea typeface="+mn-ea"/>
          <a:cs typeface="+mn-cs"/>
        </a:defRPr>
      </a:lvl8pPr>
      <a:lvl9pPr marL="8291208" indent="-487718" algn="l" defTabSz="1950872" rtl="0" eaLnBrk="1" latinLnBrk="0" hangingPunct="1">
        <a:lnSpc>
          <a:spcPct val="90000"/>
        </a:lnSpc>
        <a:spcBef>
          <a:spcPts val="1067"/>
        </a:spcBef>
        <a:buFont typeface="Arial" panose="020B0604020202020204" pitchFamily="34" charset="0"/>
        <a:buChar char="•"/>
        <a:defRPr sz="384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950872" rtl="0" eaLnBrk="1" latinLnBrk="0" hangingPunct="1">
        <a:defRPr sz="3840" kern="1200">
          <a:solidFill>
            <a:schemeClr val="tx1"/>
          </a:solidFill>
          <a:latin typeface="+mn-lt"/>
          <a:ea typeface="+mn-ea"/>
          <a:cs typeface="+mn-cs"/>
        </a:defRPr>
      </a:lvl1pPr>
      <a:lvl2pPr marL="975436" algn="l" defTabSz="1950872" rtl="0" eaLnBrk="1" latinLnBrk="0" hangingPunct="1">
        <a:defRPr sz="3840" kern="1200">
          <a:solidFill>
            <a:schemeClr val="tx1"/>
          </a:solidFill>
          <a:latin typeface="+mn-lt"/>
          <a:ea typeface="+mn-ea"/>
          <a:cs typeface="+mn-cs"/>
        </a:defRPr>
      </a:lvl2pPr>
      <a:lvl3pPr marL="1950872" algn="l" defTabSz="1950872" rtl="0" eaLnBrk="1" latinLnBrk="0" hangingPunct="1">
        <a:defRPr sz="3840" kern="1200">
          <a:solidFill>
            <a:schemeClr val="tx1"/>
          </a:solidFill>
          <a:latin typeface="+mn-lt"/>
          <a:ea typeface="+mn-ea"/>
          <a:cs typeface="+mn-cs"/>
        </a:defRPr>
      </a:lvl3pPr>
      <a:lvl4pPr marL="2926309" algn="l" defTabSz="1950872" rtl="0" eaLnBrk="1" latinLnBrk="0" hangingPunct="1">
        <a:defRPr sz="3840" kern="1200">
          <a:solidFill>
            <a:schemeClr val="tx1"/>
          </a:solidFill>
          <a:latin typeface="+mn-lt"/>
          <a:ea typeface="+mn-ea"/>
          <a:cs typeface="+mn-cs"/>
        </a:defRPr>
      </a:lvl4pPr>
      <a:lvl5pPr marL="3901745" algn="l" defTabSz="1950872" rtl="0" eaLnBrk="1" latinLnBrk="0" hangingPunct="1">
        <a:defRPr sz="3840" kern="1200">
          <a:solidFill>
            <a:schemeClr val="tx1"/>
          </a:solidFill>
          <a:latin typeface="+mn-lt"/>
          <a:ea typeface="+mn-ea"/>
          <a:cs typeface="+mn-cs"/>
        </a:defRPr>
      </a:lvl5pPr>
      <a:lvl6pPr marL="4877181" algn="l" defTabSz="1950872" rtl="0" eaLnBrk="1" latinLnBrk="0" hangingPunct="1">
        <a:defRPr sz="3840" kern="1200">
          <a:solidFill>
            <a:schemeClr val="tx1"/>
          </a:solidFill>
          <a:latin typeface="+mn-lt"/>
          <a:ea typeface="+mn-ea"/>
          <a:cs typeface="+mn-cs"/>
        </a:defRPr>
      </a:lvl6pPr>
      <a:lvl7pPr marL="5852617" algn="l" defTabSz="1950872" rtl="0" eaLnBrk="1" latinLnBrk="0" hangingPunct="1">
        <a:defRPr sz="3840" kern="1200">
          <a:solidFill>
            <a:schemeClr val="tx1"/>
          </a:solidFill>
          <a:latin typeface="+mn-lt"/>
          <a:ea typeface="+mn-ea"/>
          <a:cs typeface="+mn-cs"/>
        </a:defRPr>
      </a:lvl7pPr>
      <a:lvl8pPr marL="6828053" algn="l" defTabSz="1950872" rtl="0" eaLnBrk="1" latinLnBrk="0" hangingPunct="1">
        <a:defRPr sz="3840" kern="1200">
          <a:solidFill>
            <a:schemeClr val="tx1"/>
          </a:solidFill>
          <a:latin typeface="+mn-lt"/>
          <a:ea typeface="+mn-ea"/>
          <a:cs typeface="+mn-cs"/>
        </a:defRPr>
      </a:lvl8pPr>
      <a:lvl9pPr marL="7803490" algn="l" defTabSz="1950872" rtl="0" eaLnBrk="1" latinLnBrk="0" hangingPunct="1">
        <a:defRPr sz="384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A1836C08-AB83-4F51-98AB-7D26A14AE92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370"/>
            <a:ext cx="19847618" cy="31644443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0A641E28-15A9-4A21-BE79-A25119E9865C}"/>
              </a:ext>
            </a:extLst>
          </p:cNvPr>
          <p:cNvSpPr/>
          <p:nvPr/>
        </p:nvSpPr>
        <p:spPr>
          <a:xfrm>
            <a:off x="243840" y="1068506"/>
            <a:ext cx="19847618" cy="6052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4000"/>
              </a:lnSpc>
            </a:pPr>
            <a:r>
              <a:rPr lang="en-PH" sz="4200" spc="1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NEW YORK TIMES BEST SELLING AUTHOR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FFD30663-4C5B-4329-9CC1-1C2C5F382390}"/>
              </a:ext>
            </a:extLst>
          </p:cNvPr>
          <p:cNvSpPr/>
          <p:nvPr/>
        </p:nvSpPr>
        <p:spPr>
          <a:xfrm>
            <a:off x="1872708" y="2056324"/>
            <a:ext cx="16589881" cy="11233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PH" sz="6700" spc="5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YOUR NAME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00134D0-2A20-47B2-919E-E17FAD1D751C}"/>
              </a:ext>
            </a:extLst>
          </p:cNvPr>
          <p:cNvSpPr/>
          <p:nvPr/>
        </p:nvSpPr>
        <p:spPr>
          <a:xfrm>
            <a:off x="2517169" y="3394181"/>
            <a:ext cx="1420368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600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“Lorem ipsum dolor sit </a:t>
            </a:r>
            <a:r>
              <a:rPr lang="en-US" sz="3600" i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amet</a:t>
            </a:r>
            <a:r>
              <a:rPr lang="en-US" sz="3600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600" i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vidisse</a:t>
            </a:r>
            <a:r>
              <a:rPr lang="en-US" sz="3600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i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expetenda</a:t>
            </a:r>
            <a:r>
              <a:rPr lang="en-US" sz="3600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vim am, </a:t>
            </a:r>
            <a:r>
              <a:rPr lang="en-US" sz="3600" i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nec</a:t>
            </a:r>
            <a:endParaRPr lang="en-US" sz="3600" i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3600" i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Mazim</a:t>
            </a:r>
            <a:r>
              <a:rPr lang="en-US" sz="3600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i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fuisset</a:t>
            </a:r>
            <a:r>
              <a:rPr lang="en-US" sz="3600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ne, </a:t>
            </a:r>
            <a:r>
              <a:rPr lang="en-US" sz="3600" i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nibh</a:t>
            </a:r>
            <a:r>
              <a:rPr lang="en-US" sz="3600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omnium </a:t>
            </a:r>
            <a:r>
              <a:rPr lang="en-US" sz="3600" i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fierent</a:t>
            </a:r>
            <a:r>
              <a:rPr lang="en-US" sz="3600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i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</a:t>
            </a:r>
            <a:r>
              <a:rPr lang="en-US" sz="3600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has.” </a:t>
            </a:r>
            <a:endParaRPr lang="en-PH" sz="3600" i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9A84C320-2818-4DD9-8C0C-1F67DFC98702}"/>
              </a:ext>
            </a:extLst>
          </p:cNvPr>
          <p:cNvSpPr/>
          <p:nvPr/>
        </p:nvSpPr>
        <p:spPr>
          <a:xfrm>
            <a:off x="4754880" y="8793848"/>
            <a:ext cx="13228320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5200" i="1" spc="-150" dirty="0">
                <a:solidFill>
                  <a:srgbClr val="A2A3A8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How To Become An Email Marketing </a:t>
            </a:r>
          </a:p>
          <a:p>
            <a:pPr algn="r"/>
            <a:r>
              <a:rPr lang="en-US" sz="5200" i="1" spc="-150" dirty="0" err="1">
                <a:solidFill>
                  <a:srgbClr val="A2A3A8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Experteven</a:t>
            </a:r>
            <a:r>
              <a:rPr lang="en-US" sz="5200" i="1" spc="-150" dirty="0">
                <a:solidFill>
                  <a:srgbClr val="A2A3A8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 If You‘ve Never Built An</a:t>
            </a:r>
          </a:p>
          <a:p>
            <a:pPr algn="r"/>
            <a:r>
              <a:rPr lang="en-US" sz="5200" i="1" spc="-150" dirty="0">
                <a:solidFill>
                  <a:srgbClr val="A2A3A8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Email List In Your Life</a:t>
            </a:r>
            <a:endParaRPr lang="en-PH" sz="5200" i="1" spc="-150" dirty="0">
              <a:solidFill>
                <a:srgbClr val="A2A3A8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04DB6AC-9795-4991-A90D-14FC4F483D8E}"/>
              </a:ext>
            </a:extLst>
          </p:cNvPr>
          <p:cNvSpPr txBox="1"/>
          <p:nvPr/>
        </p:nvSpPr>
        <p:spPr>
          <a:xfrm>
            <a:off x="3169920" y="11974957"/>
            <a:ext cx="19847618" cy="18647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3500"/>
              </a:lnSpc>
            </a:pPr>
            <a:r>
              <a:rPr lang="en-PH" sz="14000" dirty="0">
                <a:solidFill>
                  <a:srgbClr val="CCFF00"/>
                </a:solidFill>
                <a:latin typeface="Impact" panose="020B0806030902050204" pitchFamily="34" charset="0"/>
              </a:rPr>
              <a:t>EMAIL MARKETING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EC2EC33-5A5A-478C-9E89-68A8A86CFFC3}"/>
              </a:ext>
            </a:extLst>
          </p:cNvPr>
          <p:cNvSpPr txBox="1"/>
          <p:nvPr/>
        </p:nvSpPr>
        <p:spPr>
          <a:xfrm>
            <a:off x="4589809" y="13061088"/>
            <a:ext cx="16842769" cy="34009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PH" sz="21500" dirty="0">
                <a:solidFill>
                  <a:schemeClr val="bg1"/>
                </a:solidFill>
                <a:latin typeface="Impact" panose="020B0806030902050204" pitchFamily="34" charset="0"/>
              </a:rPr>
              <a:t>EXCELLENCE</a:t>
            </a:r>
          </a:p>
        </p:txBody>
      </p:sp>
    </p:spTree>
    <p:extLst>
      <p:ext uri="{BB962C8B-B14F-4D97-AF65-F5344CB8AC3E}">
        <p14:creationId xmlns:p14="http://schemas.microsoft.com/office/powerpoint/2010/main" val="340322280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1514</TotalTime>
  <Words>54</Words>
  <Application>Microsoft Office PowerPoint</Application>
  <PresentationFormat>Custom</PresentationFormat>
  <Paragraphs>9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8" baseType="lpstr">
      <vt:lpstr>Arial</vt:lpstr>
      <vt:lpstr>Calibri</vt:lpstr>
      <vt:lpstr>Calibri Light</vt:lpstr>
      <vt:lpstr>Impact</vt:lpstr>
      <vt:lpstr>Segoe UI</vt:lpstr>
      <vt:lpstr>Times New Roman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brian rivera</dc:creator>
  <cp:lastModifiedBy>brian rivera</cp:lastModifiedBy>
  <cp:revision>130</cp:revision>
  <dcterms:created xsi:type="dcterms:W3CDTF">2018-06-25T17:04:05Z</dcterms:created>
  <dcterms:modified xsi:type="dcterms:W3CDTF">2018-07-02T18:12:30Z</dcterms:modified>
</cp:coreProperties>
</file>