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82296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53639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02430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6491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7580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50535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27738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46364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81911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58622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00461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C6DFB-B1FC-4FC2-BAFE-B6DD913B90F9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C673F-8C51-4EE5-8487-CEF167D4F0D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86600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FC119C-5129-460A-A006-C3D2DE55E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4774C4-91DC-4828-BA34-3D40349F08D7}"/>
              </a:ext>
            </a:extLst>
          </p:cNvPr>
          <p:cNvSpPr txBox="1"/>
          <p:nvPr/>
        </p:nvSpPr>
        <p:spPr>
          <a:xfrm>
            <a:off x="0" y="1413164"/>
            <a:ext cx="19847618" cy="4040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5656" dirty="0">
                <a:ln w="6350">
                  <a:solidFill>
                    <a:schemeClr val="accent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DIRTYBAG" panose="02000400000000000000" pitchFamily="2" charset="0"/>
              </a:rPr>
              <a:t>FUNCTIONAL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357FD4-8C3B-4E4B-B04C-3E82A6FDD454}"/>
              </a:ext>
            </a:extLst>
          </p:cNvPr>
          <p:cNvSpPr txBox="1"/>
          <p:nvPr/>
        </p:nvSpPr>
        <p:spPr>
          <a:xfrm>
            <a:off x="-1241" y="2355268"/>
            <a:ext cx="19847618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4400" dirty="0">
                <a:ln w="6350">
                  <a:solidFill>
                    <a:schemeClr val="accent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sx="102000" sy="102000" algn="ctr" rotWithShape="0">
                    <a:schemeClr val="tx1"/>
                  </a:outerShdw>
                </a:effectLst>
                <a:latin typeface="DIRTYBAG" panose="02000400000000000000" pitchFamily="2" charset="0"/>
              </a:rPr>
              <a:t>STRENGTH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CCBA09-CDFE-4825-AA26-440F4D3C7C41}"/>
              </a:ext>
            </a:extLst>
          </p:cNvPr>
          <p:cNvSpPr txBox="1"/>
          <p:nvPr/>
        </p:nvSpPr>
        <p:spPr>
          <a:xfrm>
            <a:off x="-1241" y="8686801"/>
            <a:ext cx="19847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Impact" panose="020B0806030902050204" pitchFamily="34" charset="0"/>
              </a:rPr>
              <a:t>Discover A </a:t>
            </a:r>
            <a:r>
              <a:rPr lang="en-GB" sz="4800" dirty="0">
                <a:latin typeface="Impact" panose="020B0806030902050204" pitchFamily="34" charset="0"/>
              </a:rPr>
              <a:t>Complete Training Guide</a:t>
            </a:r>
            <a:r>
              <a:rPr lang="en-GB" sz="4800" dirty="0">
                <a:solidFill>
                  <a:schemeClr val="bg1"/>
                </a:solidFill>
                <a:latin typeface="Impact" panose="020B0806030902050204" pitchFamily="34" charset="0"/>
              </a:rPr>
              <a:t> For Building Functional Strength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540A7A-3A89-4F8B-A2D8-B3358E992F52}"/>
              </a:ext>
            </a:extLst>
          </p:cNvPr>
          <p:cNvSpPr txBox="1"/>
          <p:nvPr/>
        </p:nvSpPr>
        <p:spPr>
          <a:xfrm>
            <a:off x="-2482" y="28346402"/>
            <a:ext cx="198525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3800" dirty="0">
                <a:ln>
                  <a:solidFill>
                    <a:schemeClr val="accent1">
                      <a:alpha val="81000"/>
                    </a:schemeClr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~YOUR NAME~</a:t>
            </a:r>
          </a:p>
        </p:txBody>
      </p:sp>
    </p:spTree>
    <p:extLst>
      <p:ext uri="{BB962C8B-B14F-4D97-AF65-F5344CB8AC3E}">
        <p14:creationId xmlns:p14="http://schemas.microsoft.com/office/powerpoint/2010/main" val="1283408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DIRTYBAG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2018-07-05T17:16:06Z</dcterms:created>
  <dcterms:modified xsi:type="dcterms:W3CDTF">2018-07-05T17:23:29Z</dcterms:modified>
</cp:coreProperties>
</file>