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1381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41732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004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1027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02939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604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0262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19517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06743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78665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66815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7BE17-90EA-49C3-B1BB-3DEC315CC92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B5214-7FBF-46E8-83E5-28DBED51271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17802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7DEF1A-AAC1-4528-A8A5-57361F340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AAEEA2-122E-41D7-B559-33B412EDC861}"/>
              </a:ext>
            </a:extLst>
          </p:cNvPr>
          <p:cNvSpPr txBox="1"/>
          <p:nvPr/>
        </p:nvSpPr>
        <p:spPr>
          <a:xfrm rot="20553230">
            <a:off x="-374076" y="11097487"/>
            <a:ext cx="19850100" cy="388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677" dirty="0">
                <a:solidFill>
                  <a:schemeClr val="bg1"/>
                </a:solidFill>
                <a:latin typeface="DIRTYBAG" panose="02000400000000000000" pitchFamily="2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B95FF4-65FE-46F9-A8B1-3CFC6657C5E3}"/>
              </a:ext>
            </a:extLst>
          </p:cNvPr>
          <p:cNvSpPr txBox="1"/>
          <p:nvPr/>
        </p:nvSpPr>
        <p:spPr>
          <a:xfrm rot="20553230">
            <a:off x="457205" y="13707512"/>
            <a:ext cx="198501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500" dirty="0">
                <a:solidFill>
                  <a:schemeClr val="bg1"/>
                </a:solidFill>
                <a:latin typeface="DIRTYBAG" panose="02000400000000000000" pitchFamily="2" charset="0"/>
              </a:rPr>
              <a:t>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542992-8E2F-42D8-8020-61F10081235A}"/>
              </a:ext>
            </a:extLst>
          </p:cNvPr>
          <p:cNvSpPr txBox="1"/>
          <p:nvPr/>
        </p:nvSpPr>
        <p:spPr>
          <a:xfrm rot="20574819">
            <a:off x="290948" y="14466357"/>
            <a:ext cx="1985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900" dirty="0">
                <a:solidFill>
                  <a:srgbClr val="FF002C"/>
                </a:solidFill>
                <a:latin typeface="Impact" panose="020B0806030902050204" pitchFamily="34" charset="0"/>
              </a:rPr>
              <a:t>Discover A Complete Training Guide For Building Functional 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451B4E-54D0-4775-98FE-553FD0FDB767}"/>
              </a:ext>
            </a:extLst>
          </p:cNvPr>
          <p:cNvSpPr txBox="1"/>
          <p:nvPr/>
        </p:nvSpPr>
        <p:spPr>
          <a:xfrm>
            <a:off x="249384" y="29136116"/>
            <a:ext cx="198069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800" spc="7000" dirty="0">
                <a:solidFill>
                  <a:schemeClr val="bg1"/>
                </a:solidFill>
                <a:latin typeface="Impact" panose="020B080603090205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869432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DIRTYBAG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2018-07-05T17:33:40Z</dcterms:created>
  <dcterms:modified xsi:type="dcterms:W3CDTF">2018-07-05T17:38:32Z</dcterms:modified>
</cp:coreProperties>
</file>