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810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91167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7862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9458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0767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8692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2005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39009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74891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56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07818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123D6-81D0-4199-A0C8-5FCE3BF3FECB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61F98-2C45-4986-8F07-ADA9BED2CD9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39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A88352-0584-42E6-B621-07F6ACC2A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86CA6A-A1F4-4417-93DC-AC81804C46EF}"/>
              </a:ext>
            </a:extLst>
          </p:cNvPr>
          <p:cNvSpPr txBox="1"/>
          <p:nvPr/>
        </p:nvSpPr>
        <p:spPr>
          <a:xfrm>
            <a:off x="0" y="3948546"/>
            <a:ext cx="19850100" cy="555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5510" dirty="0">
                <a:solidFill>
                  <a:schemeClr val="bg1"/>
                </a:solidFill>
                <a:latin typeface="Impact" panose="020B0806030902050204" pitchFamily="34" charset="0"/>
              </a:rPr>
              <a:t>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D0AD06-6F28-4F8C-A904-C11DBF95F37E}"/>
              </a:ext>
            </a:extLst>
          </p:cNvPr>
          <p:cNvSpPr txBox="1"/>
          <p:nvPr/>
        </p:nvSpPr>
        <p:spPr>
          <a:xfrm>
            <a:off x="4267196" y="2701648"/>
            <a:ext cx="19850100" cy="2494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5609" dirty="0">
                <a:solidFill>
                  <a:schemeClr val="bg1"/>
                </a:solidFill>
                <a:latin typeface="Impact" panose="020B0806030902050204" pitchFamily="34" charset="0"/>
              </a:rPr>
              <a:t>FUNCTIONAL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4842DC-D90A-4B2C-A7DD-CF45BC5D793D}"/>
              </a:ext>
            </a:extLst>
          </p:cNvPr>
          <p:cNvSpPr txBox="1"/>
          <p:nvPr/>
        </p:nvSpPr>
        <p:spPr>
          <a:xfrm>
            <a:off x="914402" y="3990128"/>
            <a:ext cx="960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spc="3500" dirty="0">
                <a:solidFill>
                  <a:schemeClr val="bg1"/>
                </a:solidFill>
                <a:latin typeface="Impact" panose="020B0806030902050204" pitchFamily="34" charset="0"/>
              </a:rPr>
              <a:t>YOUR NAME’S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D3ABE2-DCED-455E-B107-B37710F906E5}"/>
              </a:ext>
            </a:extLst>
          </p:cNvPr>
          <p:cNvSpPr txBox="1"/>
          <p:nvPr/>
        </p:nvSpPr>
        <p:spPr>
          <a:xfrm>
            <a:off x="0" y="8686801"/>
            <a:ext cx="19847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Impact" panose="020B0806030902050204" pitchFamily="34" charset="0"/>
              </a:rPr>
              <a:t>Discover A Complete Training Guide For Building Functional Strength</a:t>
            </a:r>
          </a:p>
          <a:p>
            <a:pPr algn="ctr"/>
            <a:endParaRPr lang="en-PH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151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2018-07-05T15:45:00Z</dcterms:created>
  <dcterms:modified xsi:type="dcterms:W3CDTF">2018-07-05T15:52:21Z</dcterms:modified>
</cp:coreProperties>
</file>