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26797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45465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9809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57731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4701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63773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0043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67976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40940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69081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80257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70B75-E8D7-4C6C-8426-EDBCE1DD702F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A9052-F633-4201-9A23-E965A82B0C9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67364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873F0C-3EC7-41F5-BB9A-AD8DCD3CE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93D4549-461B-43CE-995C-593733079898}"/>
              </a:ext>
            </a:extLst>
          </p:cNvPr>
          <p:cNvSpPr txBox="1"/>
          <p:nvPr/>
        </p:nvSpPr>
        <p:spPr>
          <a:xfrm rot="21240658">
            <a:off x="0" y="17082657"/>
            <a:ext cx="19850100" cy="385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4432" dirty="0">
                <a:solidFill>
                  <a:schemeClr val="bg1"/>
                </a:solidFill>
                <a:latin typeface="Impact" panose="020B0806030902050204" pitchFamily="34" charset="0"/>
              </a:rPr>
              <a:t>FUNCTIONAL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A4B97C-2091-401E-825C-4AD34AF7B072}"/>
              </a:ext>
            </a:extLst>
          </p:cNvPr>
          <p:cNvSpPr txBox="1"/>
          <p:nvPr/>
        </p:nvSpPr>
        <p:spPr>
          <a:xfrm rot="21045755">
            <a:off x="2195953" y="19457656"/>
            <a:ext cx="19850100" cy="51706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LeftFacing" fov="3000000">
                <a:rot lat="618057" lon="20468203" rev="21420000"/>
              </a:camera>
              <a:lightRig rig="threePt" dir="t"/>
            </a:scene3d>
          </a:bodyPr>
          <a:lstStyle/>
          <a:p>
            <a:r>
              <a:rPr lang="en-PH" sz="33000" dirty="0">
                <a:latin typeface="Impact" panose="020B0806030902050204" pitchFamily="34" charset="0"/>
              </a:rPr>
              <a:t>STRENGTH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31716D-9C45-4A34-9BDC-1BD7747F455B}"/>
              </a:ext>
            </a:extLst>
          </p:cNvPr>
          <p:cNvSpPr txBox="1"/>
          <p:nvPr/>
        </p:nvSpPr>
        <p:spPr>
          <a:xfrm rot="20791699">
            <a:off x="0" y="24628827"/>
            <a:ext cx="19850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Impact" panose="020B0806030902050204" pitchFamily="34" charset="0"/>
              </a:rPr>
              <a:t>Discover A Complete Training Guide For Building Functional Strength</a:t>
            </a:r>
          </a:p>
          <a:p>
            <a:pPr algn="ctr"/>
            <a:endParaRPr lang="en-PH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0CB77C-8F30-48A9-AE3F-22892DBD687E}"/>
              </a:ext>
            </a:extLst>
          </p:cNvPr>
          <p:cNvSpPr txBox="1"/>
          <p:nvPr/>
        </p:nvSpPr>
        <p:spPr>
          <a:xfrm>
            <a:off x="-146791" y="30175206"/>
            <a:ext cx="201436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400" spc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3105439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3</cp:revision>
  <dcterms:created xsi:type="dcterms:W3CDTF">2018-07-05T16:15:41Z</dcterms:created>
  <dcterms:modified xsi:type="dcterms:W3CDTF">2018-07-05T16:37:03Z</dcterms:modified>
</cp:coreProperties>
</file>