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0000"/>
    <a:srgbClr val="A80000"/>
    <a:srgbClr val="6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6489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60694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7088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12188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1295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4315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55595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73449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62843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5444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32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84FA6-0486-48D2-918D-361E99698BB5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8173C-911F-457A-A7FA-CA32518274D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9902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888C3A1-714C-4A7C-A9CA-E64D69DA6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E17224-3E23-401B-BA93-EEED458880BB}"/>
              </a:ext>
            </a:extLst>
          </p:cNvPr>
          <p:cNvSpPr txBox="1"/>
          <p:nvPr/>
        </p:nvSpPr>
        <p:spPr>
          <a:xfrm>
            <a:off x="4239491" y="19618036"/>
            <a:ext cx="11471564" cy="2172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519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68E1AB-4D70-46F5-B31B-933C17A80A06}"/>
              </a:ext>
            </a:extLst>
          </p:cNvPr>
          <p:cNvSpPr txBox="1"/>
          <p:nvPr/>
        </p:nvSpPr>
        <p:spPr>
          <a:xfrm>
            <a:off x="0" y="20710148"/>
            <a:ext cx="19847618" cy="5600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5794" dirty="0">
                <a:gradFill>
                  <a:gsLst>
                    <a:gs pos="0">
                      <a:srgbClr val="690000"/>
                    </a:gs>
                    <a:gs pos="41000">
                      <a:srgbClr val="A80000"/>
                    </a:gs>
                    <a:gs pos="58000">
                      <a:srgbClr val="E30000"/>
                    </a:gs>
                    <a:gs pos="100000">
                      <a:srgbClr val="E30000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STRENGTH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6443B3-A230-4475-96AE-83C936BB1832}"/>
              </a:ext>
            </a:extLst>
          </p:cNvPr>
          <p:cNvSpPr txBox="1"/>
          <p:nvPr/>
        </p:nvSpPr>
        <p:spPr>
          <a:xfrm>
            <a:off x="0" y="25520073"/>
            <a:ext cx="198501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 A </a:t>
            </a:r>
            <a:r>
              <a:rPr lang="en-GB" sz="9600" dirty="0">
                <a:solidFill>
                  <a:srgbClr val="E3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Training Guide </a:t>
            </a:r>
            <a:r>
              <a:rPr lang="en-GB" sz="9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Building Functional 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5AB437-AC6A-4E29-A28A-CF2104FB373D}"/>
              </a:ext>
            </a:extLst>
          </p:cNvPr>
          <p:cNvSpPr txBox="1"/>
          <p:nvPr/>
        </p:nvSpPr>
        <p:spPr>
          <a:xfrm>
            <a:off x="665024" y="29676436"/>
            <a:ext cx="19847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spc="1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443218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2018-07-05T17:26:03Z</dcterms:created>
  <dcterms:modified xsi:type="dcterms:W3CDTF">2018-07-05T17:31:25Z</dcterms:modified>
</cp:coreProperties>
</file>