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4438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97086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923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95308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68879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63197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07731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93571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3143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8149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1517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3982-C2BE-436F-95FC-DF612E2B1C7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55C4C-047B-480C-AE7A-FD576805CBC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8565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A9DD9C-358E-421D-A46D-98540330C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078182-77C3-4459-B8E3-2B5A6CEFCE19}"/>
              </a:ext>
            </a:extLst>
          </p:cNvPr>
          <p:cNvSpPr txBox="1"/>
          <p:nvPr/>
        </p:nvSpPr>
        <p:spPr>
          <a:xfrm>
            <a:off x="5195454" y="8478978"/>
            <a:ext cx="12760036" cy="387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593" dirty="0">
                <a:solidFill>
                  <a:schemeClr val="bg1"/>
                </a:solidFill>
                <a:latin typeface="DIRTYBAG" panose="02000400000000000000" pitchFamily="2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D13B90-FB81-4FD7-809E-A90657F5FB49}"/>
              </a:ext>
            </a:extLst>
          </p:cNvPr>
          <p:cNvSpPr txBox="1"/>
          <p:nvPr/>
        </p:nvSpPr>
        <p:spPr>
          <a:xfrm>
            <a:off x="5902035" y="9019311"/>
            <a:ext cx="11928763" cy="8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066" spc="6500" dirty="0">
                <a:solidFill>
                  <a:schemeClr val="bg1"/>
                </a:solidFill>
                <a:latin typeface="Felix Titling" panose="04060505060202020A04" pitchFamily="82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0C8B43-511D-46C4-BADB-107A24180A4A}"/>
              </a:ext>
            </a:extLst>
          </p:cNvPr>
          <p:cNvSpPr txBox="1"/>
          <p:nvPr/>
        </p:nvSpPr>
        <p:spPr>
          <a:xfrm>
            <a:off x="2369131" y="9627718"/>
            <a:ext cx="17498289" cy="6503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1661" dirty="0">
                <a:solidFill>
                  <a:schemeClr val="bg1"/>
                </a:solidFill>
                <a:latin typeface="DIRTYBAG" panose="02000400000000000000" pitchFamily="2" charset="0"/>
              </a:rPr>
              <a:t>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5A694-04F9-4D76-A3A4-F8F9AC031886}"/>
              </a:ext>
            </a:extLst>
          </p:cNvPr>
          <p:cNvSpPr txBox="1"/>
          <p:nvPr/>
        </p:nvSpPr>
        <p:spPr>
          <a:xfrm>
            <a:off x="3241964" y="15503237"/>
            <a:ext cx="15877309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344" dirty="0">
                <a:solidFill>
                  <a:schemeClr val="bg1"/>
                </a:solidFill>
                <a:latin typeface="Impact" panose="020B0806030902050204" pitchFamily="34" charset="0"/>
              </a:rPr>
              <a:t>Discover A Complete Training Guide For Building Functional Strength</a:t>
            </a:r>
          </a:p>
        </p:txBody>
      </p:sp>
    </p:spTree>
    <p:extLst>
      <p:ext uri="{BB962C8B-B14F-4D97-AF65-F5344CB8AC3E}">
        <p14:creationId xmlns:p14="http://schemas.microsoft.com/office/powerpoint/2010/main" val="897362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DIRTYBAG</vt:lpstr>
      <vt:lpstr>Felix Titling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2018-07-05T16:55:04Z</dcterms:created>
  <dcterms:modified xsi:type="dcterms:W3CDTF">2018-07-05T16:59:03Z</dcterms:modified>
</cp:coreProperties>
</file>