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9850100" cy="31646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600"/>
    <a:srgbClr val="EFD334"/>
    <a:srgbClr val="00FF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9" d="100"/>
          <a:sy n="19" d="100"/>
        </p:scale>
        <p:origin x="2707" y="1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88758" y="5179238"/>
            <a:ext cx="16872585" cy="11017779"/>
          </a:xfrm>
        </p:spPr>
        <p:txBody>
          <a:bodyPr anchor="b"/>
          <a:lstStyle>
            <a:lvl1pPr algn="ctr"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81263" y="16621905"/>
            <a:ext cx="14887575" cy="7640652"/>
          </a:xfrm>
        </p:spPr>
        <p:txBody>
          <a:bodyPr/>
          <a:lstStyle>
            <a:lvl1pPr marL="0" indent="0" algn="ctr">
              <a:buNone/>
              <a:defRPr sz="5210"/>
            </a:lvl1pPr>
            <a:lvl2pPr marL="992490" indent="0" algn="ctr">
              <a:buNone/>
              <a:defRPr sz="4342"/>
            </a:lvl2pPr>
            <a:lvl3pPr marL="1984980" indent="0" algn="ctr">
              <a:buNone/>
              <a:defRPr sz="3907"/>
            </a:lvl3pPr>
            <a:lvl4pPr marL="2977469" indent="0" algn="ctr">
              <a:buNone/>
              <a:defRPr sz="3473"/>
            </a:lvl4pPr>
            <a:lvl5pPr marL="3969959" indent="0" algn="ctr">
              <a:buNone/>
              <a:defRPr sz="3473"/>
            </a:lvl5pPr>
            <a:lvl6pPr marL="4962449" indent="0" algn="ctr">
              <a:buNone/>
              <a:defRPr sz="3473"/>
            </a:lvl6pPr>
            <a:lvl7pPr marL="5954939" indent="0" algn="ctr">
              <a:buNone/>
              <a:defRPr sz="3473"/>
            </a:lvl7pPr>
            <a:lvl8pPr marL="6947428" indent="0" algn="ctr">
              <a:buNone/>
              <a:defRPr sz="3473"/>
            </a:lvl8pPr>
            <a:lvl9pPr marL="7939918" indent="0" algn="ctr">
              <a:buNone/>
              <a:defRPr sz="347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3D12C-2976-4203-A689-A2B004027DBC}" type="datetimeFigureOut">
              <a:rPr lang="en-PH" smtClean="0"/>
              <a:t>06/07/2018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64370-9A79-4565-89B9-C3E67FC0249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0072434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3D12C-2976-4203-A689-A2B004027DBC}" type="datetimeFigureOut">
              <a:rPr lang="en-PH" smtClean="0"/>
              <a:t>06/07/2018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64370-9A79-4565-89B9-C3E67FC0249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8943028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4205229" y="1684900"/>
            <a:ext cx="4280178" cy="2681921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64696" y="1684900"/>
            <a:ext cx="12592407" cy="2681921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3D12C-2976-4203-A689-A2B004027DBC}" type="datetimeFigureOut">
              <a:rPr lang="en-PH" smtClean="0"/>
              <a:t>06/07/2018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64370-9A79-4565-89B9-C3E67FC0249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0863684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3D12C-2976-4203-A689-A2B004027DBC}" type="datetimeFigureOut">
              <a:rPr lang="en-PH" smtClean="0"/>
              <a:t>06/07/2018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64370-9A79-4565-89B9-C3E67FC0249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1567553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4357" y="7889735"/>
            <a:ext cx="17120711" cy="13164193"/>
          </a:xfrm>
        </p:spPr>
        <p:txBody>
          <a:bodyPr anchor="b"/>
          <a:lstStyle>
            <a:lvl1pPr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54357" y="21178467"/>
            <a:ext cx="17120711" cy="6922738"/>
          </a:xfrm>
        </p:spPr>
        <p:txBody>
          <a:bodyPr/>
          <a:lstStyle>
            <a:lvl1pPr marL="0" indent="0">
              <a:buNone/>
              <a:defRPr sz="5210">
                <a:solidFill>
                  <a:schemeClr val="tx1"/>
                </a:solidFill>
              </a:defRPr>
            </a:lvl1pPr>
            <a:lvl2pPr marL="992490" indent="0">
              <a:buNone/>
              <a:defRPr sz="4342">
                <a:solidFill>
                  <a:schemeClr val="tx1">
                    <a:tint val="75000"/>
                  </a:schemeClr>
                </a:solidFill>
              </a:defRPr>
            </a:lvl2pPr>
            <a:lvl3pPr marL="1984980" indent="0">
              <a:buNone/>
              <a:defRPr sz="3907">
                <a:solidFill>
                  <a:schemeClr val="tx1">
                    <a:tint val="75000"/>
                  </a:schemeClr>
                </a:solidFill>
              </a:defRPr>
            </a:lvl3pPr>
            <a:lvl4pPr marL="297746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4pPr>
            <a:lvl5pPr marL="396995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5pPr>
            <a:lvl6pPr marL="496244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6pPr>
            <a:lvl7pPr marL="595493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7pPr>
            <a:lvl8pPr marL="694742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8pPr>
            <a:lvl9pPr marL="793991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3D12C-2976-4203-A689-A2B004027DBC}" type="datetimeFigureOut">
              <a:rPr lang="en-PH" smtClean="0"/>
              <a:t>06/07/2018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64370-9A79-4565-89B9-C3E67FC0249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9181674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64694" y="8424499"/>
            <a:ext cx="8436293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49113" y="8424499"/>
            <a:ext cx="8436293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3D12C-2976-4203-A689-A2B004027DBC}" type="datetimeFigureOut">
              <a:rPr lang="en-PH" smtClean="0"/>
              <a:t>06/07/2018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64370-9A79-4565-89B9-C3E67FC0249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5993081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1684907"/>
            <a:ext cx="17120711" cy="61169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282" y="7757867"/>
            <a:ext cx="8397521" cy="380201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67282" y="11559877"/>
            <a:ext cx="8397521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049114" y="7757867"/>
            <a:ext cx="8438878" cy="380201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049114" y="11559877"/>
            <a:ext cx="8438878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3D12C-2976-4203-A689-A2B004027DBC}" type="datetimeFigureOut">
              <a:rPr lang="en-PH" smtClean="0"/>
              <a:t>06/07/2018</a:t>
            </a:fld>
            <a:endParaRPr lang="en-P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64370-9A79-4565-89B9-C3E67FC0249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4394106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3D12C-2976-4203-A689-A2B004027DBC}" type="datetimeFigureOut">
              <a:rPr lang="en-PH" smtClean="0"/>
              <a:t>06/07/2018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64370-9A79-4565-89B9-C3E67FC0249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2198413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3D12C-2976-4203-A689-A2B004027DBC}" type="datetimeFigureOut">
              <a:rPr lang="en-PH" smtClean="0"/>
              <a:t>06/07/2018</a:t>
            </a:fld>
            <a:endParaRPr lang="en-P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64370-9A79-4565-89B9-C3E67FC0249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8099842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788"/>
            <a:ext cx="6402174" cy="7384256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38878" y="4556562"/>
            <a:ext cx="10049113" cy="22489749"/>
          </a:xfrm>
        </p:spPr>
        <p:txBody>
          <a:bodyPr/>
          <a:lstStyle>
            <a:lvl1pPr>
              <a:defRPr sz="6947"/>
            </a:lvl1pPr>
            <a:lvl2pPr>
              <a:defRPr sz="6078"/>
            </a:lvl2pPr>
            <a:lvl3pPr>
              <a:defRPr sz="5210"/>
            </a:lvl3pPr>
            <a:lvl4pPr>
              <a:defRPr sz="4342"/>
            </a:lvl4pPr>
            <a:lvl5pPr>
              <a:defRPr sz="4342"/>
            </a:lvl5pPr>
            <a:lvl6pPr>
              <a:defRPr sz="4342"/>
            </a:lvl6pPr>
            <a:lvl7pPr>
              <a:defRPr sz="4342"/>
            </a:lvl7pPr>
            <a:lvl8pPr>
              <a:defRPr sz="4342"/>
            </a:lvl8pPr>
            <a:lvl9pPr>
              <a:defRPr sz="4342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044"/>
            <a:ext cx="6402174" cy="17588891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3D12C-2976-4203-A689-A2B004027DBC}" type="datetimeFigureOut">
              <a:rPr lang="en-PH" smtClean="0"/>
              <a:t>06/07/2018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64370-9A79-4565-89B9-C3E67FC0249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7374467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788"/>
            <a:ext cx="6402174" cy="7384256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438878" y="4556562"/>
            <a:ext cx="10049113" cy="22489749"/>
          </a:xfrm>
        </p:spPr>
        <p:txBody>
          <a:bodyPr anchor="t"/>
          <a:lstStyle>
            <a:lvl1pPr marL="0" indent="0">
              <a:buNone/>
              <a:defRPr sz="6947"/>
            </a:lvl1pPr>
            <a:lvl2pPr marL="992490" indent="0">
              <a:buNone/>
              <a:defRPr sz="6078"/>
            </a:lvl2pPr>
            <a:lvl3pPr marL="1984980" indent="0">
              <a:buNone/>
              <a:defRPr sz="5210"/>
            </a:lvl3pPr>
            <a:lvl4pPr marL="2977469" indent="0">
              <a:buNone/>
              <a:defRPr sz="4342"/>
            </a:lvl4pPr>
            <a:lvl5pPr marL="3969959" indent="0">
              <a:buNone/>
              <a:defRPr sz="4342"/>
            </a:lvl5pPr>
            <a:lvl6pPr marL="4962449" indent="0">
              <a:buNone/>
              <a:defRPr sz="4342"/>
            </a:lvl6pPr>
            <a:lvl7pPr marL="5954939" indent="0">
              <a:buNone/>
              <a:defRPr sz="4342"/>
            </a:lvl7pPr>
            <a:lvl8pPr marL="6947428" indent="0">
              <a:buNone/>
              <a:defRPr sz="4342"/>
            </a:lvl8pPr>
            <a:lvl9pPr marL="7939918" indent="0">
              <a:buNone/>
              <a:defRPr sz="4342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044"/>
            <a:ext cx="6402174" cy="17588891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3D12C-2976-4203-A689-A2B004027DBC}" type="datetimeFigureOut">
              <a:rPr lang="en-PH" smtClean="0"/>
              <a:t>06/07/2018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64370-9A79-4565-89B9-C3E67FC0249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053596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64695" y="1684907"/>
            <a:ext cx="17120711" cy="61169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4695" y="8424499"/>
            <a:ext cx="17120711" cy="20079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64694" y="29331914"/>
            <a:ext cx="4466273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93D12C-2976-4203-A689-A2B004027DBC}" type="datetimeFigureOut">
              <a:rPr lang="en-PH" smtClean="0"/>
              <a:t>06/07/2018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75346" y="29331914"/>
            <a:ext cx="6699409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4019133" y="29331914"/>
            <a:ext cx="4466273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D64370-9A79-4565-89B9-C3E67FC0249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7361374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984980" rtl="0" eaLnBrk="1" latinLnBrk="0" hangingPunct="1">
        <a:lnSpc>
          <a:spcPct val="90000"/>
        </a:lnSpc>
        <a:spcBef>
          <a:spcPct val="0"/>
        </a:spcBef>
        <a:buNone/>
        <a:defRPr sz="955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96245" indent="-496245" algn="l" defTabSz="1984980" rtl="0" eaLnBrk="1" latinLnBrk="0" hangingPunct="1">
        <a:lnSpc>
          <a:spcPct val="90000"/>
        </a:lnSpc>
        <a:spcBef>
          <a:spcPts val="2171"/>
        </a:spcBef>
        <a:buFont typeface="Arial" panose="020B0604020202020204" pitchFamily="34" charset="0"/>
        <a:buChar char="•"/>
        <a:defRPr sz="6078" kern="1200">
          <a:solidFill>
            <a:schemeClr val="tx1"/>
          </a:solidFill>
          <a:latin typeface="+mn-lt"/>
          <a:ea typeface="+mn-ea"/>
          <a:cs typeface="+mn-cs"/>
        </a:defRPr>
      </a:lvl1pPr>
      <a:lvl2pPr marL="1488735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5210" kern="1200">
          <a:solidFill>
            <a:schemeClr val="tx1"/>
          </a:solidFill>
          <a:latin typeface="+mn-lt"/>
          <a:ea typeface="+mn-ea"/>
          <a:cs typeface="+mn-cs"/>
        </a:defRPr>
      </a:lvl2pPr>
      <a:lvl3pPr marL="248122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4342" kern="1200">
          <a:solidFill>
            <a:schemeClr val="tx1"/>
          </a:solidFill>
          <a:latin typeface="+mn-lt"/>
          <a:ea typeface="+mn-ea"/>
          <a:cs typeface="+mn-cs"/>
        </a:defRPr>
      </a:lvl3pPr>
      <a:lvl4pPr marL="347371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446620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545869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645118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744367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843616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1pPr>
      <a:lvl2pPr marL="99249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2pPr>
      <a:lvl3pPr marL="198498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3pPr>
      <a:lvl4pPr marL="297746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396995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496244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595493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694742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793991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937040D-24B9-47BA-BE15-487F9AB555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" y="1185"/>
            <a:ext cx="19847618" cy="3164444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73BDD76-6909-44F5-8ED6-60B58B4F1BA3}"/>
              </a:ext>
            </a:extLst>
          </p:cNvPr>
          <p:cNvSpPr txBox="1"/>
          <p:nvPr/>
        </p:nvSpPr>
        <p:spPr>
          <a:xfrm>
            <a:off x="-84369" y="7772401"/>
            <a:ext cx="19850100" cy="401648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isometricRightUp">
                <a:rot lat="2024161" lon="20209473" rev="143193"/>
              </a:camera>
              <a:lightRig rig="threePt" dir="t"/>
            </a:scene3d>
          </a:bodyPr>
          <a:lstStyle/>
          <a:p>
            <a:pPr algn="ctr"/>
            <a:r>
              <a:rPr lang="en-PH" sz="25500" dirty="0">
                <a:solidFill>
                  <a:srgbClr val="FF3600"/>
                </a:solidFill>
                <a:latin typeface="Impact" panose="020B0806030902050204" pitchFamily="34" charset="0"/>
              </a:rPr>
              <a:t>FUNCTIONAL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8BCD2D8-4B0E-416C-B790-AEEFE00F10AB}"/>
              </a:ext>
            </a:extLst>
          </p:cNvPr>
          <p:cNvSpPr txBox="1"/>
          <p:nvPr/>
        </p:nvSpPr>
        <p:spPr>
          <a:xfrm>
            <a:off x="123447" y="10044541"/>
            <a:ext cx="19850100" cy="517064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isometricRightUp">
                <a:rot lat="2024161" lon="20209473" rev="143193"/>
              </a:camera>
              <a:lightRig rig="threePt" dir="t"/>
            </a:scene3d>
          </a:bodyPr>
          <a:lstStyle/>
          <a:p>
            <a:pPr algn="ctr"/>
            <a:r>
              <a:rPr lang="en-PH" sz="33000" dirty="0">
                <a:solidFill>
                  <a:srgbClr val="EFD334"/>
                </a:solidFill>
                <a:latin typeface="Impact" panose="020B0806030902050204" pitchFamily="34" charset="0"/>
              </a:rPr>
              <a:t>STRENGTH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1AF7F9C-7DAD-493E-8C9A-AC89CB4C2F42}"/>
              </a:ext>
            </a:extLst>
          </p:cNvPr>
          <p:cNvSpPr txBox="1"/>
          <p:nvPr/>
        </p:nvSpPr>
        <p:spPr>
          <a:xfrm>
            <a:off x="-165015" y="14385862"/>
            <a:ext cx="19850100" cy="163121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isometricRightUp">
                <a:rot lat="2024161" lon="20209473" rev="143193"/>
              </a:camera>
              <a:lightRig rig="threePt" dir="t"/>
            </a:scene3d>
          </a:bodyPr>
          <a:lstStyle/>
          <a:p>
            <a:pPr algn="ctr"/>
            <a:r>
              <a:rPr lang="en-PH" sz="10000" dirty="0">
                <a:solidFill>
                  <a:schemeClr val="bg1"/>
                </a:solidFill>
                <a:latin typeface="Impact" panose="020B0806030902050204" pitchFamily="34" charset="0"/>
              </a:rPr>
              <a:t>DISCOVER A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A5A1ADE-F729-40C5-9E12-B1239F9F3177}"/>
              </a:ext>
            </a:extLst>
          </p:cNvPr>
          <p:cNvSpPr txBox="1"/>
          <p:nvPr/>
        </p:nvSpPr>
        <p:spPr>
          <a:xfrm>
            <a:off x="-187038" y="15754027"/>
            <a:ext cx="19850100" cy="209288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isometricRightUp">
                <a:rot lat="2024161" lon="20209473" rev="143193"/>
              </a:camera>
              <a:lightRig rig="threePt" dir="t"/>
            </a:scene3d>
          </a:bodyPr>
          <a:lstStyle/>
          <a:p>
            <a:pPr algn="ctr"/>
            <a:r>
              <a:rPr lang="en-PH" sz="12500" dirty="0">
                <a:solidFill>
                  <a:srgbClr val="00FFDE"/>
                </a:solidFill>
                <a:latin typeface="Impact" panose="020B0806030902050204" pitchFamily="34" charset="0"/>
              </a:rPr>
              <a:t>COMPLETE TRAINING GUIDE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522F47F-36B1-4F8B-BA9A-F205DD03D406}"/>
              </a:ext>
            </a:extLst>
          </p:cNvPr>
          <p:cNvSpPr txBox="1"/>
          <p:nvPr/>
        </p:nvSpPr>
        <p:spPr>
          <a:xfrm>
            <a:off x="123447" y="16674287"/>
            <a:ext cx="19850100" cy="40780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isometricRightUp">
                <a:rot lat="2024161" lon="20209473" rev="143193"/>
              </a:camera>
              <a:lightRig rig="threePt" dir="t"/>
            </a:scene3d>
          </a:bodyPr>
          <a:lstStyle/>
          <a:p>
            <a:pPr algn="ctr"/>
            <a:r>
              <a:rPr lang="en-PH" sz="25000" dirty="0">
                <a:solidFill>
                  <a:srgbClr val="EFD334"/>
                </a:solidFill>
                <a:latin typeface="Impact" panose="020B0806030902050204" pitchFamily="34" charset="0"/>
              </a:rPr>
              <a:t>FOR</a:t>
            </a:r>
            <a:r>
              <a:rPr lang="en-PH" sz="25000" dirty="0">
                <a:solidFill>
                  <a:srgbClr val="00FFDE"/>
                </a:solidFill>
                <a:latin typeface="Impact" panose="020B0806030902050204" pitchFamily="34" charset="0"/>
              </a:rPr>
              <a:t> </a:t>
            </a:r>
            <a:r>
              <a:rPr lang="en-PH" sz="25000" dirty="0">
                <a:solidFill>
                  <a:schemeClr val="bg1"/>
                </a:solidFill>
                <a:latin typeface="Impact" panose="020B0806030902050204" pitchFamily="34" charset="0"/>
              </a:rPr>
              <a:t>BUILDING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BDE0F1E-E4BC-4088-AEAE-969135D00F43}"/>
              </a:ext>
            </a:extLst>
          </p:cNvPr>
          <p:cNvSpPr txBox="1"/>
          <p:nvPr/>
        </p:nvSpPr>
        <p:spPr>
          <a:xfrm>
            <a:off x="245653" y="19606025"/>
            <a:ext cx="19850100" cy="209288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isometricRightUp">
                <a:rot lat="2024161" lon="20209473" rev="143193"/>
              </a:camera>
              <a:lightRig rig="threePt" dir="t"/>
            </a:scene3d>
          </a:bodyPr>
          <a:lstStyle/>
          <a:p>
            <a:pPr algn="ctr"/>
            <a:r>
              <a:rPr lang="en-PH" sz="12500" dirty="0">
                <a:solidFill>
                  <a:srgbClr val="FF3600"/>
                </a:solidFill>
                <a:latin typeface="Impact" panose="020B0806030902050204" pitchFamily="34" charset="0"/>
              </a:rPr>
              <a:t>FUNCTIONAL</a:t>
            </a:r>
            <a:r>
              <a:rPr lang="en-PH" sz="12500" dirty="0">
                <a:solidFill>
                  <a:srgbClr val="00FFDE"/>
                </a:solidFill>
                <a:latin typeface="Impact" panose="020B0806030902050204" pitchFamily="34" charset="0"/>
              </a:rPr>
              <a:t> STRENGTH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3866C9F-074B-4C99-9AEE-B4735037D219}"/>
              </a:ext>
            </a:extLst>
          </p:cNvPr>
          <p:cNvSpPr txBox="1"/>
          <p:nvPr/>
        </p:nvSpPr>
        <p:spPr>
          <a:xfrm>
            <a:off x="0" y="29718003"/>
            <a:ext cx="1976573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6600" i="1" spc="8500" dirty="0">
                <a:latin typeface="Impact" panose="020B0806030902050204" pitchFamily="34" charset="0"/>
              </a:rPr>
              <a:t>YOUR NAME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E0F8053-A846-4FB2-8C9A-F5F365BEC5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37850" y="-620752"/>
            <a:ext cx="19847618" cy="31644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86298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</TotalTime>
  <Words>13</Words>
  <Application>Microsoft Office PowerPoint</Application>
  <PresentationFormat>Custom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Impact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Pixa Build</dc:creator>
  <cp:lastModifiedBy>Pixa Build</cp:lastModifiedBy>
  <cp:revision>3</cp:revision>
  <dcterms:created xsi:type="dcterms:W3CDTF">2018-07-05T15:59:31Z</dcterms:created>
  <dcterms:modified xsi:type="dcterms:W3CDTF">2018-07-05T16:12:53Z</dcterms:modified>
</cp:coreProperties>
</file>