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200"/>
    <a:srgbClr val="9999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7267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5741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37141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0851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0802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1601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3049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369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02034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0241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55011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7EC3-CC0C-4F6B-8BA3-98497022060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BAD6E-E18F-4C76-B4D5-0E116816717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0477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9D0B4E-15FB-4F2F-AB21-548FED9EC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1D02FD-3090-4C5F-A05A-7C2F35AFD8CB}"/>
              </a:ext>
            </a:extLst>
          </p:cNvPr>
          <p:cNvSpPr txBox="1"/>
          <p:nvPr/>
        </p:nvSpPr>
        <p:spPr>
          <a:xfrm>
            <a:off x="0" y="22735307"/>
            <a:ext cx="19850100" cy="460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332" dirty="0">
                <a:solidFill>
                  <a:schemeClr val="bg1"/>
                </a:solidFill>
                <a:latin typeface="Impact" panose="020B0806030902050204" pitchFamily="34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37A920-E026-437B-896D-206871EE8F1B}"/>
              </a:ext>
            </a:extLst>
          </p:cNvPr>
          <p:cNvSpPr txBox="1"/>
          <p:nvPr/>
        </p:nvSpPr>
        <p:spPr>
          <a:xfrm>
            <a:off x="83138" y="25270686"/>
            <a:ext cx="10806543" cy="3531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351" dirty="0">
                <a:solidFill>
                  <a:srgbClr val="99996B"/>
                </a:solidFill>
                <a:latin typeface="DIRTYBAG" panose="02000400000000000000" pitchFamily="2" charset="0"/>
              </a:rPr>
              <a:t>STRENGTH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F5702A-1366-4D2E-A7B7-6F5CF606AD87}"/>
              </a:ext>
            </a:extLst>
          </p:cNvPr>
          <p:cNvSpPr txBox="1"/>
          <p:nvPr/>
        </p:nvSpPr>
        <p:spPr>
          <a:xfrm>
            <a:off x="10008178" y="26808547"/>
            <a:ext cx="99238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Impact" panose="020B0806030902050204" pitchFamily="34" charset="0"/>
              </a:rPr>
              <a:t>Discover A </a:t>
            </a:r>
            <a:r>
              <a:rPr lang="en-GB" sz="4800" dirty="0">
                <a:solidFill>
                  <a:srgbClr val="FF7200"/>
                </a:solidFill>
                <a:latin typeface="Impact" panose="020B0806030902050204" pitchFamily="34" charset="0"/>
              </a:rPr>
              <a:t>Complete Training Guide</a:t>
            </a:r>
            <a:r>
              <a:rPr lang="en-GB" sz="4800" dirty="0">
                <a:solidFill>
                  <a:schemeClr val="bg1"/>
                </a:solidFill>
                <a:latin typeface="Impact" panose="020B0806030902050204" pitchFamily="34" charset="0"/>
              </a:rPr>
              <a:t> For Building Functional Strength</a:t>
            </a:r>
          </a:p>
          <a:p>
            <a:endParaRPr lang="en-PH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D49B8A-404B-4B6B-8661-7A3B79B7D6DC}"/>
              </a:ext>
            </a:extLst>
          </p:cNvPr>
          <p:cNvSpPr txBox="1"/>
          <p:nvPr/>
        </p:nvSpPr>
        <p:spPr>
          <a:xfrm>
            <a:off x="0" y="29657199"/>
            <a:ext cx="19850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000" spc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910717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DIRTYBAG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2018-07-05T16:42:23Z</dcterms:created>
  <dcterms:modified xsi:type="dcterms:W3CDTF">2018-07-05T16:53:39Z</dcterms:modified>
</cp:coreProperties>
</file>