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19850100" cy="3164681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9" d="100"/>
          <a:sy n="19" d="100"/>
        </p:scale>
        <p:origin x="2707" y="10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88758" y="5179238"/>
            <a:ext cx="16872585" cy="11017779"/>
          </a:xfrm>
        </p:spPr>
        <p:txBody>
          <a:bodyPr anchor="b"/>
          <a:lstStyle>
            <a:lvl1pPr algn="ctr">
              <a:defRPr sz="13025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81263" y="16621905"/>
            <a:ext cx="14887575" cy="7640652"/>
          </a:xfrm>
        </p:spPr>
        <p:txBody>
          <a:bodyPr/>
          <a:lstStyle>
            <a:lvl1pPr marL="0" indent="0" algn="ctr">
              <a:buNone/>
              <a:defRPr sz="5210"/>
            </a:lvl1pPr>
            <a:lvl2pPr marL="992490" indent="0" algn="ctr">
              <a:buNone/>
              <a:defRPr sz="4342"/>
            </a:lvl2pPr>
            <a:lvl3pPr marL="1984980" indent="0" algn="ctr">
              <a:buNone/>
              <a:defRPr sz="3907"/>
            </a:lvl3pPr>
            <a:lvl4pPr marL="2977469" indent="0" algn="ctr">
              <a:buNone/>
              <a:defRPr sz="3473"/>
            </a:lvl4pPr>
            <a:lvl5pPr marL="3969959" indent="0" algn="ctr">
              <a:buNone/>
              <a:defRPr sz="3473"/>
            </a:lvl5pPr>
            <a:lvl6pPr marL="4962449" indent="0" algn="ctr">
              <a:buNone/>
              <a:defRPr sz="3473"/>
            </a:lvl6pPr>
            <a:lvl7pPr marL="5954939" indent="0" algn="ctr">
              <a:buNone/>
              <a:defRPr sz="3473"/>
            </a:lvl7pPr>
            <a:lvl8pPr marL="6947428" indent="0" algn="ctr">
              <a:buNone/>
              <a:defRPr sz="3473"/>
            </a:lvl8pPr>
            <a:lvl9pPr marL="7939918" indent="0" algn="ctr">
              <a:buNone/>
              <a:defRPr sz="3473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35F7F0-0F94-4634-ABF6-B16D435945DE}" type="datetimeFigureOut">
              <a:rPr lang="en-PH" smtClean="0"/>
              <a:t>05/07/2018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C443F5-6B9F-479A-AF8D-15EC77CA9C4C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14790247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35F7F0-0F94-4634-ABF6-B16D435945DE}" type="datetimeFigureOut">
              <a:rPr lang="en-PH" smtClean="0"/>
              <a:t>05/07/2018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C443F5-6B9F-479A-AF8D-15EC77CA9C4C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41037404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4205229" y="1684900"/>
            <a:ext cx="4280178" cy="26819211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64696" y="1684900"/>
            <a:ext cx="12592407" cy="26819211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35F7F0-0F94-4634-ABF6-B16D435945DE}" type="datetimeFigureOut">
              <a:rPr lang="en-PH" smtClean="0"/>
              <a:t>05/07/2018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C443F5-6B9F-479A-AF8D-15EC77CA9C4C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19275659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35F7F0-0F94-4634-ABF6-B16D435945DE}" type="datetimeFigureOut">
              <a:rPr lang="en-PH" smtClean="0"/>
              <a:t>05/07/2018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C443F5-6B9F-479A-AF8D-15EC77CA9C4C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9338259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54357" y="7889735"/>
            <a:ext cx="17120711" cy="13164193"/>
          </a:xfrm>
        </p:spPr>
        <p:txBody>
          <a:bodyPr anchor="b"/>
          <a:lstStyle>
            <a:lvl1pPr>
              <a:defRPr sz="13025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54357" y="21178467"/>
            <a:ext cx="17120711" cy="6922738"/>
          </a:xfrm>
        </p:spPr>
        <p:txBody>
          <a:bodyPr/>
          <a:lstStyle>
            <a:lvl1pPr marL="0" indent="0">
              <a:buNone/>
              <a:defRPr sz="5210">
                <a:solidFill>
                  <a:schemeClr val="tx1"/>
                </a:solidFill>
              </a:defRPr>
            </a:lvl1pPr>
            <a:lvl2pPr marL="992490" indent="0">
              <a:buNone/>
              <a:defRPr sz="4342">
                <a:solidFill>
                  <a:schemeClr val="tx1">
                    <a:tint val="75000"/>
                  </a:schemeClr>
                </a:solidFill>
              </a:defRPr>
            </a:lvl2pPr>
            <a:lvl3pPr marL="1984980" indent="0">
              <a:buNone/>
              <a:defRPr sz="3907">
                <a:solidFill>
                  <a:schemeClr val="tx1">
                    <a:tint val="75000"/>
                  </a:schemeClr>
                </a:solidFill>
              </a:defRPr>
            </a:lvl3pPr>
            <a:lvl4pPr marL="2977469" indent="0">
              <a:buNone/>
              <a:defRPr sz="3473">
                <a:solidFill>
                  <a:schemeClr val="tx1">
                    <a:tint val="75000"/>
                  </a:schemeClr>
                </a:solidFill>
              </a:defRPr>
            </a:lvl4pPr>
            <a:lvl5pPr marL="3969959" indent="0">
              <a:buNone/>
              <a:defRPr sz="3473">
                <a:solidFill>
                  <a:schemeClr val="tx1">
                    <a:tint val="75000"/>
                  </a:schemeClr>
                </a:solidFill>
              </a:defRPr>
            </a:lvl5pPr>
            <a:lvl6pPr marL="4962449" indent="0">
              <a:buNone/>
              <a:defRPr sz="3473">
                <a:solidFill>
                  <a:schemeClr val="tx1">
                    <a:tint val="75000"/>
                  </a:schemeClr>
                </a:solidFill>
              </a:defRPr>
            </a:lvl6pPr>
            <a:lvl7pPr marL="5954939" indent="0">
              <a:buNone/>
              <a:defRPr sz="3473">
                <a:solidFill>
                  <a:schemeClr val="tx1">
                    <a:tint val="75000"/>
                  </a:schemeClr>
                </a:solidFill>
              </a:defRPr>
            </a:lvl7pPr>
            <a:lvl8pPr marL="6947428" indent="0">
              <a:buNone/>
              <a:defRPr sz="3473">
                <a:solidFill>
                  <a:schemeClr val="tx1">
                    <a:tint val="75000"/>
                  </a:schemeClr>
                </a:solidFill>
              </a:defRPr>
            </a:lvl8pPr>
            <a:lvl9pPr marL="7939918" indent="0">
              <a:buNone/>
              <a:defRPr sz="347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35F7F0-0F94-4634-ABF6-B16D435945DE}" type="datetimeFigureOut">
              <a:rPr lang="en-PH" smtClean="0"/>
              <a:t>05/07/2018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C443F5-6B9F-479A-AF8D-15EC77CA9C4C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4893480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64694" y="8424499"/>
            <a:ext cx="8436293" cy="2007961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049113" y="8424499"/>
            <a:ext cx="8436293" cy="2007961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35F7F0-0F94-4634-ABF6-B16D435945DE}" type="datetimeFigureOut">
              <a:rPr lang="en-PH" smtClean="0"/>
              <a:t>05/07/2018</a:t>
            </a:fld>
            <a:endParaRPr lang="en-P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C443F5-6B9F-479A-AF8D-15EC77CA9C4C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186251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67280" y="1684907"/>
            <a:ext cx="17120711" cy="611692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282" y="7757867"/>
            <a:ext cx="8397521" cy="3802011"/>
          </a:xfrm>
        </p:spPr>
        <p:txBody>
          <a:bodyPr anchor="b"/>
          <a:lstStyle>
            <a:lvl1pPr marL="0" indent="0">
              <a:buNone/>
              <a:defRPr sz="5210" b="1"/>
            </a:lvl1pPr>
            <a:lvl2pPr marL="992490" indent="0">
              <a:buNone/>
              <a:defRPr sz="4342" b="1"/>
            </a:lvl2pPr>
            <a:lvl3pPr marL="1984980" indent="0">
              <a:buNone/>
              <a:defRPr sz="3907" b="1"/>
            </a:lvl3pPr>
            <a:lvl4pPr marL="2977469" indent="0">
              <a:buNone/>
              <a:defRPr sz="3473" b="1"/>
            </a:lvl4pPr>
            <a:lvl5pPr marL="3969959" indent="0">
              <a:buNone/>
              <a:defRPr sz="3473" b="1"/>
            </a:lvl5pPr>
            <a:lvl6pPr marL="4962449" indent="0">
              <a:buNone/>
              <a:defRPr sz="3473" b="1"/>
            </a:lvl6pPr>
            <a:lvl7pPr marL="5954939" indent="0">
              <a:buNone/>
              <a:defRPr sz="3473" b="1"/>
            </a:lvl7pPr>
            <a:lvl8pPr marL="6947428" indent="0">
              <a:buNone/>
              <a:defRPr sz="3473" b="1"/>
            </a:lvl8pPr>
            <a:lvl9pPr marL="7939918" indent="0">
              <a:buNone/>
              <a:defRPr sz="3473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67282" y="11559877"/>
            <a:ext cx="8397521" cy="1700283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0049114" y="7757867"/>
            <a:ext cx="8438878" cy="3802011"/>
          </a:xfrm>
        </p:spPr>
        <p:txBody>
          <a:bodyPr anchor="b"/>
          <a:lstStyle>
            <a:lvl1pPr marL="0" indent="0">
              <a:buNone/>
              <a:defRPr sz="5210" b="1"/>
            </a:lvl1pPr>
            <a:lvl2pPr marL="992490" indent="0">
              <a:buNone/>
              <a:defRPr sz="4342" b="1"/>
            </a:lvl2pPr>
            <a:lvl3pPr marL="1984980" indent="0">
              <a:buNone/>
              <a:defRPr sz="3907" b="1"/>
            </a:lvl3pPr>
            <a:lvl4pPr marL="2977469" indent="0">
              <a:buNone/>
              <a:defRPr sz="3473" b="1"/>
            </a:lvl4pPr>
            <a:lvl5pPr marL="3969959" indent="0">
              <a:buNone/>
              <a:defRPr sz="3473" b="1"/>
            </a:lvl5pPr>
            <a:lvl6pPr marL="4962449" indent="0">
              <a:buNone/>
              <a:defRPr sz="3473" b="1"/>
            </a:lvl6pPr>
            <a:lvl7pPr marL="5954939" indent="0">
              <a:buNone/>
              <a:defRPr sz="3473" b="1"/>
            </a:lvl7pPr>
            <a:lvl8pPr marL="6947428" indent="0">
              <a:buNone/>
              <a:defRPr sz="3473" b="1"/>
            </a:lvl8pPr>
            <a:lvl9pPr marL="7939918" indent="0">
              <a:buNone/>
              <a:defRPr sz="3473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0049114" y="11559877"/>
            <a:ext cx="8438878" cy="1700283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35F7F0-0F94-4634-ABF6-B16D435945DE}" type="datetimeFigureOut">
              <a:rPr lang="en-PH" smtClean="0"/>
              <a:t>05/07/2018</a:t>
            </a:fld>
            <a:endParaRPr lang="en-PH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C443F5-6B9F-479A-AF8D-15EC77CA9C4C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5065868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35F7F0-0F94-4634-ABF6-B16D435945DE}" type="datetimeFigureOut">
              <a:rPr lang="en-PH" smtClean="0"/>
              <a:t>05/07/2018</a:t>
            </a:fld>
            <a:endParaRPr lang="en-P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C443F5-6B9F-479A-AF8D-15EC77CA9C4C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15658420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35F7F0-0F94-4634-ABF6-B16D435945DE}" type="datetimeFigureOut">
              <a:rPr lang="en-PH" smtClean="0"/>
              <a:t>05/07/2018</a:t>
            </a:fld>
            <a:endParaRPr lang="en-P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C443F5-6B9F-479A-AF8D-15EC77CA9C4C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1168580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67280" y="2109788"/>
            <a:ext cx="6402174" cy="7384256"/>
          </a:xfrm>
        </p:spPr>
        <p:txBody>
          <a:bodyPr anchor="b"/>
          <a:lstStyle>
            <a:lvl1pPr>
              <a:defRPr sz="6947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438878" y="4556562"/>
            <a:ext cx="10049113" cy="22489749"/>
          </a:xfrm>
        </p:spPr>
        <p:txBody>
          <a:bodyPr/>
          <a:lstStyle>
            <a:lvl1pPr>
              <a:defRPr sz="6947"/>
            </a:lvl1pPr>
            <a:lvl2pPr>
              <a:defRPr sz="6078"/>
            </a:lvl2pPr>
            <a:lvl3pPr>
              <a:defRPr sz="5210"/>
            </a:lvl3pPr>
            <a:lvl4pPr>
              <a:defRPr sz="4342"/>
            </a:lvl4pPr>
            <a:lvl5pPr>
              <a:defRPr sz="4342"/>
            </a:lvl5pPr>
            <a:lvl6pPr>
              <a:defRPr sz="4342"/>
            </a:lvl6pPr>
            <a:lvl7pPr>
              <a:defRPr sz="4342"/>
            </a:lvl7pPr>
            <a:lvl8pPr>
              <a:defRPr sz="4342"/>
            </a:lvl8pPr>
            <a:lvl9pPr>
              <a:defRPr sz="4342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67280" y="9494044"/>
            <a:ext cx="6402174" cy="17588891"/>
          </a:xfrm>
        </p:spPr>
        <p:txBody>
          <a:bodyPr/>
          <a:lstStyle>
            <a:lvl1pPr marL="0" indent="0">
              <a:buNone/>
              <a:defRPr sz="3473"/>
            </a:lvl1pPr>
            <a:lvl2pPr marL="992490" indent="0">
              <a:buNone/>
              <a:defRPr sz="3039"/>
            </a:lvl2pPr>
            <a:lvl3pPr marL="1984980" indent="0">
              <a:buNone/>
              <a:defRPr sz="2605"/>
            </a:lvl3pPr>
            <a:lvl4pPr marL="2977469" indent="0">
              <a:buNone/>
              <a:defRPr sz="2171"/>
            </a:lvl4pPr>
            <a:lvl5pPr marL="3969959" indent="0">
              <a:buNone/>
              <a:defRPr sz="2171"/>
            </a:lvl5pPr>
            <a:lvl6pPr marL="4962449" indent="0">
              <a:buNone/>
              <a:defRPr sz="2171"/>
            </a:lvl6pPr>
            <a:lvl7pPr marL="5954939" indent="0">
              <a:buNone/>
              <a:defRPr sz="2171"/>
            </a:lvl7pPr>
            <a:lvl8pPr marL="6947428" indent="0">
              <a:buNone/>
              <a:defRPr sz="2171"/>
            </a:lvl8pPr>
            <a:lvl9pPr marL="7939918" indent="0">
              <a:buNone/>
              <a:defRPr sz="217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35F7F0-0F94-4634-ABF6-B16D435945DE}" type="datetimeFigureOut">
              <a:rPr lang="en-PH" smtClean="0"/>
              <a:t>05/07/2018</a:t>
            </a:fld>
            <a:endParaRPr lang="en-P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C443F5-6B9F-479A-AF8D-15EC77CA9C4C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9797594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67280" y="2109788"/>
            <a:ext cx="6402174" cy="7384256"/>
          </a:xfrm>
        </p:spPr>
        <p:txBody>
          <a:bodyPr anchor="b"/>
          <a:lstStyle>
            <a:lvl1pPr>
              <a:defRPr sz="6947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438878" y="4556562"/>
            <a:ext cx="10049113" cy="22489749"/>
          </a:xfrm>
        </p:spPr>
        <p:txBody>
          <a:bodyPr anchor="t"/>
          <a:lstStyle>
            <a:lvl1pPr marL="0" indent="0">
              <a:buNone/>
              <a:defRPr sz="6947"/>
            </a:lvl1pPr>
            <a:lvl2pPr marL="992490" indent="0">
              <a:buNone/>
              <a:defRPr sz="6078"/>
            </a:lvl2pPr>
            <a:lvl3pPr marL="1984980" indent="0">
              <a:buNone/>
              <a:defRPr sz="5210"/>
            </a:lvl3pPr>
            <a:lvl4pPr marL="2977469" indent="0">
              <a:buNone/>
              <a:defRPr sz="4342"/>
            </a:lvl4pPr>
            <a:lvl5pPr marL="3969959" indent="0">
              <a:buNone/>
              <a:defRPr sz="4342"/>
            </a:lvl5pPr>
            <a:lvl6pPr marL="4962449" indent="0">
              <a:buNone/>
              <a:defRPr sz="4342"/>
            </a:lvl6pPr>
            <a:lvl7pPr marL="5954939" indent="0">
              <a:buNone/>
              <a:defRPr sz="4342"/>
            </a:lvl7pPr>
            <a:lvl8pPr marL="6947428" indent="0">
              <a:buNone/>
              <a:defRPr sz="4342"/>
            </a:lvl8pPr>
            <a:lvl9pPr marL="7939918" indent="0">
              <a:buNone/>
              <a:defRPr sz="4342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67280" y="9494044"/>
            <a:ext cx="6402174" cy="17588891"/>
          </a:xfrm>
        </p:spPr>
        <p:txBody>
          <a:bodyPr/>
          <a:lstStyle>
            <a:lvl1pPr marL="0" indent="0">
              <a:buNone/>
              <a:defRPr sz="3473"/>
            </a:lvl1pPr>
            <a:lvl2pPr marL="992490" indent="0">
              <a:buNone/>
              <a:defRPr sz="3039"/>
            </a:lvl2pPr>
            <a:lvl3pPr marL="1984980" indent="0">
              <a:buNone/>
              <a:defRPr sz="2605"/>
            </a:lvl3pPr>
            <a:lvl4pPr marL="2977469" indent="0">
              <a:buNone/>
              <a:defRPr sz="2171"/>
            </a:lvl4pPr>
            <a:lvl5pPr marL="3969959" indent="0">
              <a:buNone/>
              <a:defRPr sz="2171"/>
            </a:lvl5pPr>
            <a:lvl6pPr marL="4962449" indent="0">
              <a:buNone/>
              <a:defRPr sz="2171"/>
            </a:lvl6pPr>
            <a:lvl7pPr marL="5954939" indent="0">
              <a:buNone/>
              <a:defRPr sz="2171"/>
            </a:lvl7pPr>
            <a:lvl8pPr marL="6947428" indent="0">
              <a:buNone/>
              <a:defRPr sz="2171"/>
            </a:lvl8pPr>
            <a:lvl9pPr marL="7939918" indent="0">
              <a:buNone/>
              <a:defRPr sz="217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35F7F0-0F94-4634-ABF6-B16D435945DE}" type="datetimeFigureOut">
              <a:rPr lang="en-PH" smtClean="0"/>
              <a:t>05/07/2018</a:t>
            </a:fld>
            <a:endParaRPr lang="en-P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C443F5-6B9F-479A-AF8D-15EC77CA9C4C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19153556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64695" y="1684907"/>
            <a:ext cx="17120711" cy="611692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4695" y="8424499"/>
            <a:ext cx="17120711" cy="200796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364694" y="29331914"/>
            <a:ext cx="4466273" cy="16849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60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735F7F0-0F94-4634-ABF6-B16D435945DE}" type="datetimeFigureOut">
              <a:rPr lang="en-PH" smtClean="0"/>
              <a:t>05/07/2018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75346" y="29331914"/>
            <a:ext cx="6699409" cy="16849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60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4019133" y="29331914"/>
            <a:ext cx="4466273" cy="16849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60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C443F5-6B9F-479A-AF8D-15EC77CA9C4C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5658774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984980" rtl="0" eaLnBrk="1" latinLnBrk="0" hangingPunct="1">
        <a:lnSpc>
          <a:spcPct val="90000"/>
        </a:lnSpc>
        <a:spcBef>
          <a:spcPct val="0"/>
        </a:spcBef>
        <a:buNone/>
        <a:defRPr sz="955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96245" indent="-496245" algn="l" defTabSz="1984980" rtl="0" eaLnBrk="1" latinLnBrk="0" hangingPunct="1">
        <a:lnSpc>
          <a:spcPct val="90000"/>
        </a:lnSpc>
        <a:spcBef>
          <a:spcPts val="2171"/>
        </a:spcBef>
        <a:buFont typeface="Arial" panose="020B0604020202020204" pitchFamily="34" charset="0"/>
        <a:buChar char="•"/>
        <a:defRPr sz="6078" kern="1200">
          <a:solidFill>
            <a:schemeClr val="tx1"/>
          </a:solidFill>
          <a:latin typeface="+mn-lt"/>
          <a:ea typeface="+mn-ea"/>
          <a:cs typeface="+mn-cs"/>
        </a:defRPr>
      </a:lvl1pPr>
      <a:lvl2pPr marL="1488735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5210" kern="1200">
          <a:solidFill>
            <a:schemeClr val="tx1"/>
          </a:solidFill>
          <a:latin typeface="+mn-lt"/>
          <a:ea typeface="+mn-ea"/>
          <a:cs typeface="+mn-cs"/>
        </a:defRPr>
      </a:lvl2pPr>
      <a:lvl3pPr marL="2481224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4342" kern="1200">
          <a:solidFill>
            <a:schemeClr val="tx1"/>
          </a:solidFill>
          <a:latin typeface="+mn-lt"/>
          <a:ea typeface="+mn-ea"/>
          <a:cs typeface="+mn-cs"/>
        </a:defRPr>
      </a:lvl3pPr>
      <a:lvl4pPr marL="3473714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3907" kern="1200">
          <a:solidFill>
            <a:schemeClr val="tx1"/>
          </a:solidFill>
          <a:latin typeface="+mn-lt"/>
          <a:ea typeface="+mn-ea"/>
          <a:cs typeface="+mn-cs"/>
        </a:defRPr>
      </a:lvl4pPr>
      <a:lvl5pPr marL="4466204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3907" kern="1200">
          <a:solidFill>
            <a:schemeClr val="tx1"/>
          </a:solidFill>
          <a:latin typeface="+mn-lt"/>
          <a:ea typeface="+mn-ea"/>
          <a:cs typeface="+mn-cs"/>
        </a:defRPr>
      </a:lvl5pPr>
      <a:lvl6pPr marL="5458694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3907" kern="1200">
          <a:solidFill>
            <a:schemeClr val="tx1"/>
          </a:solidFill>
          <a:latin typeface="+mn-lt"/>
          <a:ea typeface="+mn-ea"/>
          <a:cs typeface="+mn-cs"/>
        </a:defRPr>
      </a:lvl6pPr>
      <a:lvl7pPr marL="6451183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3907" kern="1200">
          <a:solidFill>
            <a:schemeClr val="tx1"/>
          </a:solidFill>
          <a:latin typeface="+mn-lt"/>
          <a:ea typeface="+mn-ea"/>
          <a:cs typeface="+mn-cs"/>
        </a:defRPr>
      </a:lvl7pPr>
      <a:lvl8pPr marL="7443673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3907" kern="1200">
          <a:solidFill>
            <a:schemeClr val="tx1"/>
          </a:solidFill>
          <a:latin typeface="+mn-lt"/>
          <a:ea typeface="+mn-ea"/>
          <a:cs typeface="+mn-cs"/>
        </a:defRPr>
      </a:lvl8pPr>
      <a:lvl9pPr marL="8436163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390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1pPr>
      <a:lvl2pPr marL="992490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2pPr>
      <a:lvl3pPr marL="1984980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3pPr>
      <a:lvl4pPr marL="2977469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4pPr>
      <a:lvl5pPr marL="3969959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5pPr>
      <a:lvl6pPr marL="4962449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6pPr>
      <a:lvl7pPr marL="5954939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7pPr>
      <a:lvl8pPr marL="6947428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8pPr>
      <a:lvl9pPr marL="7939918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8C962934-0D45-4584-8B3F-F2A977735EA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1" y="1185"/>
            <a:ext cx="19847618" cy="3164444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16E93034-3812-4957-8FE3-D05557A2E64A}"/>
              </a:ext>
            </a:extLst>
          </p:cNvPr>
          <p:cNvSpPr txBox="1"/>
          <p:nvPr/>
        </p:nvSpPr>
        <p:spPr>
          <a:xfrm>
            <a:off x="0" y="1620984"/>
            <a:ext cx="19847618" cy="36060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PH" sz="22833" dirty="0">
                <a:solidFill>
                  <a:schemeClr val="bg1"/>
                </a:solidFill>
                <a:latin typeface="Impact" panose="020B0806030902050204" pitchFamily="34" charset="0"/>
              </a:rPr>
              <a:t>FUNCTIONAL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F5CD4D0-AD33-4117-AD08-04CC87D0EDFF}"/>
              </a:ext>
            </a:extLst>
          </p:cNvPr>
          <p:cNvSpPr txBox="1"/>
          <p:nvPr/>
        </p:nvSpPr>
        <p:spPr>
          <a:xfrm>
            <a:off x="-1241" y="3643744"/>
            <a:ext cx="19847618" cy="55490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PH" sz="35459" dirty="0">
                <a:solidFill>
                  <a:schemeClr val="bg1"/>
                </a:solidFill>
                <a:latin typeface="Impact" panose="020B0806030902050204" pitchFamily="34" charset="0"/>
              </a:rPr>
              <a:t>STRENGTH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1C70D93-03E1-413B-94DA-DA8F3FA3341A}"/>
              </a:ext>
            </a:extLst>
          </p:cNvPr>
          <p:cNvSpPr txBox="1"/>
          <p:nvPr/>
        </p:nvSpPr>
        <p:spPr>
          <a:xfrm>
            <a:off x="-1241" y="8520542"/>
            <a:ext cx="1984761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800" dirty="0">
                <a:latin typeface="Impact" panose="020B0806030902050204" pitchFamily="34" charset="0"/>
              </a:rPr>
              <a:t>Discover A Complete Training Guide For Building Functional Strength</a:t>
            </a:r>
          </a:p>
          <a:p>
            <a:pPr algn="ctr"/>
            <a:endParaRPr lang="en-PH" sz="4800" dirty="0">
              <a:latin typeface="Impact" panose="020B080603090205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6786320-874F-47D6-AD9D-39092D531DF8}"/>
              </a:ext>
            </a:extLst>
          </p:cNvPr>
          <p:cNvSpPr txBox="1"/>
          <p:nvPr/>
        </p:nvSpPr>
        <p:spPr>
          <a:xfrm>
            <a:off x="-1241" y="29842698"/>
            <a:ext cx="20159605" cy="118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PH" sz="7083" spc="3500" dirty="0">
                <a:solidFill>
                  <a:schemeClr val="bg1"/>
                </a:solidFill>
                <a:latin typeface="Impact" panose="020B0806030902050204" pitchFamily="34" charset="0"/>
              </a:rPr>
              <a:t>YOUR NAME</a:t>
            </a:r>
          </a:p>
        </p:txBody>
      </p:sp>
    </p:spTree>
    <p:extLst>
      <p:ext uri="{BB962C8B-B14F-4D97-AF65-F5344CB8AC3E}">
        <p14:creationId xmlns:p14="http://schemas.microsoft.com/office/powerpoint/2010/main" val="362577444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</TotalTime>
  <Words>13</Words>
  <Application>Microsoft Office PowerPoint</Application>
  <PresentationFormat>Custom</PresentationFormat>
  <Paragraphs>4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Impact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Pixa Build</dc:creator>
  <cp:lastModifiedBy>Pixa Build</cp:lastModifiedBy>
  <cp:revision>1</cp:revision>
  <dcterms:created xsi:type="dcterms:W3CDTF">2018-07-05T15:28:44Z</dcterms:created>
  <dcterms:modified xsi:type="dcterms:W3CDTF">2018-07-05T15:35:29Z</dcterms:modified>
</cp:coreProperties>
</file>