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4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348" y="-6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0996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39262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89889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3563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434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585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06028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8258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4043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70209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49410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4D0C4-A32E-4C88-B62A-9BFC8687375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D4E67-0213-4F2F-948A-EAD0221345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3363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50F0D7B4-29AE-44F1-906E-151B9867F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" y="1185"/>
            <a:ext cx="19492063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799DD1-AEBC-4438-BEB7-7F2CEB4186C3}"/>
              </a:ext>
            </a:extLst>
          </p:cNvPr>
          <p:cNvSpPr txBox="1"/>
          <p:nvPr/>
        </p:nvSpPr>
        <p:spPr>
          <a:xfrm>
            <a:off x="16725" y="870118"/>
            <a:ext cx="19492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196EC5-9623-4AEC-B70A-BBFC76ADAED1}"/>
              </a:ext>
            </a:extLst>
          </p:cNvPr>
          <p:cNvSpPr txBox="1"/>
          <p:nvPr/>
        </p:nvSpPr>
        <p:spPr>
          <a:xfrm>
            <a:off x="16725" y="2294537"/>
            <a:ext cx="19492063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adipisicing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endParaRPr lang="en-PH" sz="2850" spc="500" dirty="0">
              <a:solidFill>
                <a:srgbClr val="3841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labore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dolore magna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PH" sz="2850" spc="500" dirty="0">
              <a:solidFill>
                <a:srgbClr val="3841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enim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 minim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veniam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quis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nostrud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exercitation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ullamco</a:t>
            </a:r>
            <a:r>
              <a:rPr lang="en-PH" sz="285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850" spc="500" dirty="0" err="1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labori</a:t>
            </a:r>
            <a:endParaRPr lang="en-PH" sz="2850" spc="500" dirty="0">
              <a:solidFill>
                <a:srgbClr val="3841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57E996-FE1B-47DD-8857-20B20F22E8B2}"/>
              </a:ext>
            </a:extLst>
          </p:cNvPr>
          <p:cNvSpPr txBox="1"/>
          <p:nvPr/>
        </p:nvSpPr>
        <p:spPr>
          <a:xfrm>
            <a:off x="16725" y="4297228"/>
            <a:ext cx="1949206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000" spc="500" dirty="0">
                <a:solidFill>
                  <a:srgbClr val="3841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39A39D-132A-4157-9B09-9734C26283A8}"/>
              </a:ext>
            </a:extLst>
          </p:cNvPr>
          <p:cNvSpPr txBox="1"/>
          <p:nvPr/>
        </p:nvSpPr>
        <p:spPr>
          <a:xfrm>
            <a:off x="-8363" y="9912723"/>
            <a:ext cx="19508788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1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MAKE MONEY WITH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6590E0-350F-4EBE-8CAD-E1825C29BE84}"/>
              </a:ext>
            </a:extLst>
          </p:cNvPr>
          <p:cNvSpPr txBox="1"/>
          <p:nvPr/>
        </p:nvSpPr>
        <p:spPr>
          <a:xfrm>
            <a:off x="-8363" y="10795407"/>
            <a:ext cx="1950878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8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KINDLE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DF36E7-0EF6-428F-B1C6-CDDCE89E8712}"/>
              </a:ext>
            </a:extLst>
          </p:cNvPr>
          <p:cNvSpPr txBox="1"/>
          <p:nvPr/>
        </p:nvSpPr>
        <p:spPr>
          <a:xfrm>
            <a:off x="16725" y="16713573"/>
            <a:ext cx="19508788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0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STEP-BY- STEP GUIDE</a:t>
            </a:r>
          </a:p>
          <a:p>
            <a:pPr algn="ctr"/>
            <a:r>
              <a:rPr lang="en-PH" sz="100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REVEALS HOW TO BUILD</a:t>
            </a:r>
          </a:p>
          <a:p>
            <a:pPr algn="ctr"/>
            <a:r>
              <a:rPr lang="en-PH" sz="100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A SIX FIGURE,</a:t>
            </a:r>
          </a:p>
          <a:p>
            <a:pPr algn="ctr"/>
            <a:r>
              <a:rPr lang="en-PH" sz="100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PASSIVE ONLINE INCOME</a:t>
            </a:r>
          </a:p>
          <a:p>
            <a:pPr algn="ctr"/>
            <a:r>
              <a:rPr lang="en-PH" sz="10000" dirty="0">
                <a:solidFill>
                  <a:srgbClr val="384147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WITH KINDLE</a:t>
            </a:r>
          </a:p>
        </p:txBody>
      </p:sp>
    </p:spTree>
    <p:extLst>
      <p:ext uri="{BB962C8B-B14F-4D97-AF65-F5344CB8AC3E}">
        <p14:creationId xmlns:p14="http://schemas.microsoft.com/office/powerpoint/2010/main" val="1213517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63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3</cp:revision>
  <dcterms:created xsi:type="dcterms:W3CDTF">2018-07-02T12:15:39Z</dcterms:created>
  <dcterms:modified xsi:type="dcterms:W3CDTF">2018-07-02T12:38:24Z</dcterms:modified>
</cp:coreProperties>
</file>