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82412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0589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2368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983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8207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4723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84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21701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683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02445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649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1A953-B34C-42B3-B335-A1A54207EDA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A7377-E5F1-4636-9474-B5D8F24FC2E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6722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50AC7A-CCA7-4201-9263-5A5BCA61C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A9DCA6-9128-4C6C-826E-3BA8E6AE85D9}"/>
              </a:ext>
            </a:extLst>
          </p:cNvPr>
          <p:cNvSpPr txBox="1"/>
          <p:nvPr/>
        </p:nvSpPr>
        <p:spPr>
          <a:xfrm>
            <a:off x="0" y="701040"/>
            <a:ext cx="198501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00" spc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18710-FE6C-41C6-A89D-2AA3A34B1267}"/>
              </a:ext>
            </a:extLst>
          </p:cNvPr>
          <p:cNvSpPr txBox="1"/>
          <p:nvPr/>
        </p:nvSpPr>
        <p:spPr>
          <a:xfrm>
            <a:off x="0" y="1159764"/>
            <a:ext cx="198501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200" spc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B5D24-5400-4BFB-8C23-C62A0E4FE833}"/>
              </a:ext>
            </a:extLst>
          </p:cNvPr>
          <p:cNvSpPr txBox="1"/>
          <p:nvPr/>
        </p:nvSpPr>
        <p:spPr>
          <a:xfrm>
            <a:off x="0" y="2545419"/>
            <a:ext cx="198501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000" dirty="0">
                <a:latin typeface="Impact" panose="020B0806030902050204" pitchFamily="34" charset="0"/>
                <a:cs typeface="Times New Roman" panose="02020603050405020304" pitchFamily="18" charset="0"/>
              </a:rPr>
              <a:t>STEP-BY- STEP GUIDE REVEALS</a:t>
            </a:r>
          </a:p>
          <a:p>
            <a:pPr algn="ctr"/>
            <a:r>
              <a:rPr lang="en-PH" sz="10000" dirty="0">
                <a:latin typeface="Impact" panose="020B0806030902050204" pitchFamily="34" charset="0"/>
                <a:cs typeface="Times New Roman" panose="02020603050405020304" pitchFamily="18" charset="0"/>
              </a:rPr>
              <a:t>HOW TO BUILD A SIX FIGURE,</a:t>
            </a:r>
          </a:p>
          <a:p>
            <a:pPr algn="ctr"/>
            <a:r>
              <a:rPr lang="en-PH" sz="10000" dirty="0">
                <a:latin typeface="Impact" panose="020B0806030902050204" pitchFamily="34" charset="0"/>
                <a:cs typeface="Times New Roman" panose="02020603050405020304" pitchFamily="18" charset="0"/>
              </a:rPr>
              <a:t>PASSIVE ONLINE INCOME</a:t>
            </a:r>
          </a:p>
          <a:p>
            <a:pPr algn="ctr"/>
            <a:r>
              <a:rPr lang="en-PH" sz="10000" dirty="0">
                <a:latin typeface="Impact" panose="020B0806030902050204" pitchFamily="34" charset="0"/>
                <a:cs typeface="Times New Roman" panose="02020603050405020304" pitchFamily="18" charset="0"/>
              </a:rPr>
              <a:t>WITH KINDLE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00D5A-6F6F-4FF2-9BDB-494523D62B0B}"/>
              </a:ext>
            </a:extLst>
          </p:cNvPr>
          <p:cNvSpPr txBox="1"/>
          <p:nvPr/>
        </p:nvSpPr>
        <p:spPr>
          <a:xfrm>
            <a:off x="0" y="7653469"/>
            <a:ext cx="19850100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3800" dirty="0">
                <a:latin typeface="Impact" panose="020B0806030902050204" pitchFamily="34" charset="0"/>
                <a:cs typeface="Times New Roman" panose="02020603050405020304" pitchFamily="18" charset="0"/>
              </a:rPr>
              <a:t>MAKE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A55C62-7AE9-4187-AD12-F4E854E5B8E9}"/>
              </a:ext>
            </a:extLst>
          </p:cNvPr>
          <p:cNvSpPr txBox="1"/>
          <p:nvPr/>
        </p:nvSpPr>
        <p:spPr>
          <a:xfrm>
            <a:off x="0" y="14591212"/>
            <a:ext cx="19850100" cy="8017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1500" dirty="0">
                <a:latin typeface="Impact" panose="020B0806030902050204" pitchFamily="34" charset="0"/>
                <a:cs typeface="Times New Roman" panose="02020603050405020304" pitchFamily="18" charset="0"/>
              </a:rPr>
              <a:t>MONEY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F28526-40BD-43C3-9497-EEAC0A5DAC8D}"/>
              </a:ext>
            </a:extLst>
          </p:cNvPr>
          <p:cNvSpPr txBox="1"/>
          <p:nvPr/>
        </p:nvSpPr>
        <p:spPr>
          <a:xfrm>
            <a:off x="-1241" y="21246879"/>
            <a:ext cx="198501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100" dirty="0">
                <a:latin typeface="Impact" panose="020B0806030902050204" pitchFamily="34" charset="0"/>
                <a:cs typeface="Times New Roman" panose="02020603050405020304" pitchFamily="18" charset="0"/>
              </a:rPr>
              <a:t>WITH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0ED6E4-8FFD-446D-A627-6307DE286CBF}"/>
              </a:ext>
            </a:extLst>
          </p:cNvPr>
          <p:cNvSpPr txBox="1"/>
          <p:nvPr/>
        </p:nvSpPr>
        <p:spPr>
          <a:xfrm>
            <a:off x="-2482" y="22407636"/>
            <a:ext cx="19850100" cy="8017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1500" dirty="0">
                <a:latin typeface="Impact" panose="020B0806030902050204" pitchFamily="34" charset="0"/>
                <a:cs typeface="Times New Roman" panose="02020603050405020304" pitchFamily="18" charset="0"/>
              </a:rPr>
              <a:t>KINDLE</a:t>
            </a:r>
          </a:p>
        </p:txBody>
      </p:sp>
    </p:spTree>
    <p:extLst>
      <p:ext uri="{BB962C8B-B14F-4D97-AF65-F5344CB8AC3E}">
        <p14:creationId xmlns:p14="http://schemas.microsoft.com/office/powerpoint/2010/main" val="3291997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2018-07-02T12:07:26Z</dcterms:created>
  <dcterms:modified xsi:type="dcterms:W3CDTF">2018-07-02T12:14:36Z</dcterms:modified>
</cp:coreProperties>
</file>