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2026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9443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8945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6770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1110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02114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3715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0799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76292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399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5431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B742C-CA4A-4990-B2DC-2D5D91AF2363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BCF25-8527-4709-82AF-669980B97A4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8842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hand holding a camera&#10;&#10;Description generated with very high confidence">
            <a:extLst>
              <a:ext uri="{FF2B5EF4-FFF2-40B4-BE49-F238E27FC236}">
                <a16:creationId xmlns:a16="http://schemas.microsoft.com/office/drawing/2014/main" id="{6735BC74-63AD-4BAD-AC78-FE3D295B4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20157E-642D-4273-8505-EE0DB773D066}"/>
              </a:ext>
            </a:extLst>
          </p:cNvPr>
          <p:cNvSpPr txBox="1"/>
          <p:nvPr/>
        </p:nvSpPr>
        <p:spPr>
          <a:xfrm>
            <a:off x="0" y="1095374"/>
            <a:ext cx="19850100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00" spc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9B455E-2419-4E20-AF59-CAD1B78EB380}"/>
              </a:ext>
            </a:extLst>
          </p:cNvPr>
          <p:cNvSpPr txBox="1"/>
          <p:nvPr/>
        </p:nvSpPr>
        <p:spPr>
          <a:xfrm>
            <a:off x="0" y="1835990"/>
            <a:ext cx="19850100" cy="1052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238" spc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592E0E-DDA2-4D9B-B5D8-7B879A5544A3}"/>
              </a:ext>
            </a:extLst>
          </p:cNvPr>
          <p:cNvSpPr txBox="1"/>
          <p:nvPr/>
        </p:nvSpPr>
        <p:spPr>
          <a:xfrm rot="600000">
            <a:off x="2343149" y="10789490"/>
            <a:ext cx="19850100" cy="1655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161" b="1" dirty="0">
                <a:effectLst>
                  <a:outerShdw blurRad="50800" dist="76200" dir="10800000" algn="tl" rotWithShape="0">
                    <a:schemeClr val="tx1">
                      <a:lumMod val="85000"/>
                      <a:lumOff val="15000"/>
                    </a:scheme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make money with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D30F12-80B9-4F40-A8FD-80DE6C922488}"/>
              </a:ext>
            </a:extLst>
          </p:cNvPr>
          <p:cNvSpPr txBox="1"/>
          <p:nvPr/>
        </p:nvSpPr>
        <p:spPr>
          <a:xfrm rot="600000">
            <a:off x="1657347" y="13686433"/>
            <a:ext cx="19850100" cy="497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1700" b="1" dirty="0">
                <a:effectLst>
                  <a:outerShdw blurRad="50800" dist="76200" dir="10800000" algn="tl" rotWithShape="0">
                    <a:schemeClr val="tx1">
                      <a:lumMod val="85000"/>
                      <a:lumOff val="15000"/>
                    </a:scheme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kindle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13DB46-E359-4ED4-A7A1-B3A428BC9EBA}"/>
              </a:ext>
            </a:extLst>
          </p:cNvPr>
          <p:cNvSpPr txBox="1"/>
          <p:nvPr/>
        </p:nvSpPr>
        <p:spPr>
          <a:xfrm rot="600000">
            <a:off x="492704" y="20270801"/>
            <a:ext cx="198501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900" b="1" dirty="0">
                <a:effectLst>
                  <a:outerShdw blurRad="50800" dist="76200" dir="10800000" algn="tl" rotWithShape="0">
                    <a:schemeClr val="tx1">
                      <a:lumMod val="85000"/>
                      <a:lumOff val="15000"/>
                    </a:scheme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Step-By-Step Guide</a:t>
            </a:r>
          </a:p>
          <a:p>
            <a:pPr algn="ctr"/>
            <a:r>
              <a:rPr lang="en-PH" sz="6900" b="1" dirty="0">
                <a:effectLst>
                  <a:outerShdw blurRad="50800" dist="76200" dir="10800000" algn="tl" rotWithShape="0">
                    <a:schemeClr val="tx1">
                      <a:lumMod val="85000"/>
                      <a:lumOff val="15000"/>
                    </a:scheme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Reveals How To Build</a:t>
            </a:r>
          </a:p>
          <a:p>
            <a:pPr algn="ctr"/>
            <a:r>
              <a:rPr lang="en-PH" sz="6900" b="1" dirty="0">
                <a:effectLst>
                  <a:outerShdw blurRad="50800" dist="76200" dir="10800000" algn="tl" rotWithShape="0">
                    <a:schemeClr val="tx1">
                      <a:lumMod val="85000"/>
                      <a:lumOff val="15000"/>
                    </a:scheme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A Six Figure, Passive Online</a:t>
            </a:r>
          </a:p>
          <a:p>
            <a:pPr algn="ctr"/>
            <a:r>
              <a:rPr lang="en-PH" sz="6900" b="1" dirty="0">
                <a:effectLst>
                  <a:outerShdw blurRad="50800" dist="76200" dir="10800000" algn="tl" rotWithShape="0">
                    <a:schemeClr val="tx1">
                      <a:lumMod val="85000"/>
                      <a:lumOff val="15000"/>
                    </a:scheme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Income With Kindle</a:t>
            </a:r>
          </a:p>
        </p:txBody>
      </p:sp>
    </p:spTree>
    <p:extLst>
      <p:ext uri="{BB962C8B-B14F-4D97-AF65-F5344CB8AC3E}">
        <p14:creationId xmlns:p14="http://schemas.microsoft.com/office/powerpoint/2010/main" val="3934016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GIL2N</dc:creator>
  <cp:lastModifiedBy>GIL2N</cp:lastModifiedBy>
  <cp:revision>2</cp:revision>
  <dcterms:created xsi:type="dcterms:W3CDTF">2018-07-02T11:50:52Z</dcterms:created>
  <dcterms:modified xsi:type="dcterms:W3CDTF">2018-07-02T12:06:38Z</dcterms:modified>
</cp:coreProperties>
</file>